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71" r:id="rId6"/>
    <p:sldId id="270" r:id="rId7"/>
    <p:sldId id="258" r:id="rId8"/>
    <p:sldId id="259" r:id="rId9"/>
    <p:sldId id="260" r:id="rId10"/>
    <p:sldId id="261" r:id="rId11"/>
    <p:sldId id="272" r:id="rId12"/>
    <p:sldId id="262" r:id="rId13"/>
    <p:sldId id="268" r:id="rId14"/>
    <p:sldId id="266" r:id="rId15"/>
    <p:sldId id="267" r:id="rId16"/>
    <p:sldId id="275" r:id="rId17"/>
    <p:sldId id="273" r:id="rId18"/>
  </p:sldIdLst>
  <p:sldSz cx="9144000" cy="5143500" type="screen16x9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8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e SILVY" userId="45f534a0-2834-4c4e-953d-e1a4aa2c84e2" providerId="ADAL" clId="{E1ED9C79-ED27-4EBE-B2DE-6B41AE9031FF}"/>
    <pc:docChg chg="custSel modSld">
      <pc:chgData name="Carole SILVY" userId="45f534a0-2834-4c4e-953d-e1a4aa2c84e2" providerId="ADAL" clId="{E1ED9C79-ED27-4EBE-B2DE-6B41AE9031FF}" dt="2023-01-26T14:32:03.923" v="530" actId="20577"/>
      <pc:docMkLst>
        <pc:docMk/>
      </pc:docMkLst>
      <pc:sldChg chg="modSp mod">
        <pc:chgData name="Carole SILVY" userId="45f534a0-2834-4c4e-953d-e1a4aa2c84e2" providerId="ADAL" clId="{E1ED9C79-ED27-4EBE-B2DE-6B41AE9031FF}" dt="2023-01-26T14:32:03.923" v="530" actId="20577"/>
        <pc:sldMkLst>
          <pc:docMk/>
          <pc:sldMk cId="655787638" sldId="258"/>
        </pc:sldMkLst>
        <pc:spChg chg="mod">
          <ac:chgData name="Carole SILVY" userId="45f534a0-2834-4c4e-953d-e1a4aa2c84e2" providerId="ADAL" clId="{E1ED9C79-ED27-4EBE-B2DE-6B41AE9031FF}" dt="2023-01-26T14:32:03.923" v="530" actId="20577"/>
          <ac:spMkLst>
            <pc:docMk/>
            <pc:sldMk cId="655787638" sldId="258"/>
            <ac:spMk id="8" creationId="{00000000-0000-0000-0000-000000000000}"/>
          </ac:spMkLst>
        </pc:spChg>
      </pc:sldChg>
      <pc:sldChg chg="delSp modSp mod">
        <pc:chgData name="Carole SILVY" userId="45f534a0-2834-4c4e-953d-e1a4aa2c84e2" providerId="ADAL" clId="{E1ED9C79-ED27-4EBE-B2DE-6B41AE9031FF}" dt="2023-01-26T14:31:55.209" v="520" actId="313"/>
        <pc:sldMkLst>
          <pc:docMk/>
          <pc:sldMk cId="633139369" sldId="271"/>
        </pc:sldMkLst>
        <pc:spChg chg="mod">
          <ac:chgData name="Carole SILVY" userId="45f534a0-2834-4c4e-953d-e1a4aa2c84e2" providerId="ADAL" clId="{E1ED9C79-ED27-4EBE-B2DE-6B41AE9031FF}" dt="2023-01-26T14:31:55.209" v="520" actId="313"/>
          <ac:spMkLst>
            <pc:docMk/>
            <pc:sldMk cId="633139369" sldId="271"/>
            <ac:spMk id="3" creationId="{00000000-0000-0000-0000-000000000000}"/>
          </ac:spMkLst>
        </pc:spChg>
        <pc:spChg chg="del">
          <ac:chgData name="Carole SILVY" userId="45f534a0-2834-4c4e-953d-e1a4aa2c84e2" providerId="ADAL" clId="{E1ED9C79-ED27-4EBE-B2DE-6B41AE9031FF}" dt="2023-01-26T14:26:19.097" v="57" actId="478"/>
          <ac:spMkLst>
            <pc:docMk/>
            <pc:sldMk cId="633139369" sldId="271"/>
            <ac:spMk id="6" creationId="{00000000-0000-0000-0000-000000000000}"/>
          </ac:spMkLst>
        </pc:spChg>
      </pc:sldChg>
    </pc:docChg>
  </pc:docChgLst>
  <pc:docChgLst>
    <pc:chgData name="Anthony LEONARD" userId="d63461e0-a34d-4551-9b81-a52338377420" providerId="ADAL" clId="{02CBA06C-2190-4253-81DC-F2706C77EB5D}"/>
    <pc:docChg chg="delSld">
      <pc:chgData name="Anthony LEONARD" userId="d63461e0-a34d-4551-9b81-a52338377420" providerId="ADAL" clId="{02CBA06C-2190-4253-81DC-F2706C77EB5D}" dt="2023-10-26T12:09:49.333" v="0" actId="47"/>
      <pc:docMkLst>
        <pc:docMk/>
      </pc:docMkLst>
      <pc:sldChg chg="del">
        <pc:chgData name="Anthony LEONARD" userId="d63461e0-a34d-4551-9b81-a52338377420" providerId="ADAL" clId="{02CBA06C-2190-4253-81DC-F2706C77EB5D}" dt="2023-10-26T12:09:49.333" v="0" actId="47"/>
        <pc:sldMkLst>
          <pc:docMk/>
          <pc:sldMk cId="1617649293" sldId="274"/>
        </pc:sldMkLst>
      </pc:sldChg>
    </pc:docChg>
  </pc:docChgLst>
  <pc:docChgLst>
    <pc:chgData name="Loriane KOELSCH" userId="51894619-5b62-4bc7-a3e4-fa28eba2a40c" providerId="ADAL" clId="{856A2316-031C-4FFA-A649-5CD2D8AD5C1C}"/>
    <pc:docChg chg="modSld">
      <pc:chgData name="Loriane KOELSCH" userId="51894619-5b62-4bc7-a3e4-fa28eba2a40c" providerId="ADAL" clId="{856A2316-031C-4FFA-A649-5CD2D8AD5C1C}" dt="2023-02-28T10:34:19.991" v="7" actId="20577"/>
      <pc:docMkLst>
        <pc:docMk/>
      </pc:docMkLst>
      <pc:sldChg chg="modSp mod">
        <pc:chgData name="Loriane KOELSCH" userId="51894619-5b62-4bc7-a3e4-fa28eba2a40c" providerId="ADAL" clId="{856A2316-031C-4FFA-A649-5CD2D8AD5C1C}" dt="2023-02-28T10:34:19.991" v="7" actId="20577"/>
        <pc:sldMkLst>
          <pc:docMk/>
          <pc:sldMk cId="633139369" sldId="271"/>
        </pc:sldMkLst>
        <pc:spChg chg="mod">
          <ac:chgData name="Loriane KOELSCH" userId="51894619-5b62-4bc7-a3e4-fa28eba2a40c" providerId="ADAL" clId="{856A2316-031C-4FFA-A649-5CD2D8AD5C1C}" dt="2023-02-28T10:34:19.991" v="7" actId="20577"/>
          <ac:spMkLst>
            <pc:docMk/>
            <pc:sldMk cId="633139369" sldId="271"/>
            <ac:spMk id="3" creationId="{00000000-0000-0000-0000-000000000000}"/>
          </ac:spMkLst>
        </pc:spChg>
      </pc:sldChg>
    </pc:docChg>
  </pc:docChgLst>
  <pc:docChgLst>
    <pc:chgData name="Loriane KOELSCH" userId="51894619-5b62-4bc7-a3e4-fa28eba2a40c" providerId="ADAL" clId="{37184D59-9513-4C07-A33A-E6B5325C493D}"/>
    <pc:docChg chg="undo custSel addSld modSld">
      <pc:chgData name="Loriane KOELSCH" userId="51894619-5b62-4bc7-a3e4-fa28eba2a40c" providerId="ADAL" clId="{37184D59-9513-4C07-A33A-E6B5325C493D}" dt="2023-06-02T15:16:03.753" v="2"/>
      <pc:docMkLst>
        <pc:docMk/>
      </pc:docMkLst>
      <pc:sldChg chg="addSp delSp mod">
        <pc:chgData name="Loriane KOELSCH" userId="51894619-5b62-4bc7-a3e4-fa28eba2a40c" providerId="ADAL" clId="{37184D59-9513-4C07-A33A-E6B5325C493D}" dt="2023-06-02T15:15:51.194" v="1" actId="22"/>
        <pc:sldMkLst>
          <pc:docMk/>
          <pc:sldMk cId="1617649293" sldId="274"/>
        </pc:sldMkLst>
        <pc:spChg chg="add del">
          <ac:chgData name="Loriane KOELSCH" userId="51894619-5b62-4bc7-a3e4-fa28eba2a40c" providerId="ADAL" clId="{37184D59-9513-4C07-A33A-E6B5325C493D}" dt="2023-06-02T15:15:51.194" v="1" actId="22"/>
          <ac:spMkLst>
            <pc:docMk/>
            <pc:sldMk cId="1617649293" sldId="274"/>
            <ac:spMk id="9" creationId="{4683BCAF-EE27-9B46-60CE-C125CE9026E5}"/>
          </ac:spMkLst>
        </pc:spChg>
      </pc:sldChg>
      <pc:sldChg chg="add">
        <pc:chgData name="Loriane KOELSCH" userId="51894619-5b62-4bc7-a3e4-fa28eba2a40c" providerId="ADAL" clId="{37184D59-9513-4C07-A33A-E6B5325C493D}" dt="2023-06-02T15:16:03.753" v="2"/>
        <pc:sldMkLst>
          <pc:docMk/>
          <pc:sldMk cId="449873556" sldId="275"/>
        </pc:sldMkLst>
      </pc:sldChg>
    </pc:docChg>
  </pc:docChgLst>
  <pc:docChgLst>
    <pc:chgData name="Loriane KOELSCH" userId="51894619-5b62-4bc7-a3e4-fa28eba2a40c" providerId="ADAL" clId="{8F7BBAFF-CBE4-4FFC-86AD-4F479170A0C5}"/>
    <pc:docChg chg="custSel modSld">
      <pc:chgData name="Loriane KOELSCH" userId="51894619-5b62-4bc7-a3e4-fa28eba2a40c" providerId="ADAL" clId="{8F7BBAFF-CBE4-4FFC-86AD-4F479170A0C5}" dt="2022-08-25T10:09:43.071" v="4" actId="114"/>
      <pc:docMkLst>
        <pc:docMk/>
      </pc:docMkLst>
      <pc:sldChg chg="modNotesTx">
        <pc:chgData name="Loriane KOELSCH" userId="51894619-5b62-4bc7-a3e4-fa28eba2a40c" providerId="ADAL" clId="{8F7BBAFF-CBE4-4FFC-86AD-4F479170A0C5}" dt="2022-08-25T10:09:43.071" v="4" actId="114"/>
        <pc:sldMkLst>
          <pc:docMk/>
          <pc:sldMk cId="2489612275" sldId="270"/>
        </pc:sldMkLst>
      </pc:sldChg>
    </pc:docChg>
  </pc:docChgLst>
  <pc:docChgLst>
    <pc:chgData name="Loriane KOELSCH" userId="51894619-5b62-4bc7-a3e4-fa28eba2a40c" providerId="ADAL" clId="{ADE145DE-95B9-4848-A6DD-338A829A70CE}"/>
    <pc:docChg chg="custSel modSld modMainMaster">
      <pc:chgData name="Loriane KOELSCH" userId="51894619-5b62-4bc7-a3e4-fa28eba2a40c" providerId="ADAL" clId="{ADE145DE-95B9-4848-A6DD-338A829A70CE}" dt="2023-01-10T14:17:46.524" v="54" actId="478"/>
      <pc:docMkLst>
        <pc:docMk/>
      </pc:docMkLst>
      <pc:sldChg chg="modSp mod">
        <pc:chgData name="Loriane KOELSCH" userId="51894619-5b62-4bc7-a3e4-fa28eba2a40c" providerId="ADAL" clId="{ADE145DE-95B9-4848-A6DD-338A829A70CE}" dt="2023-01-10T14:15:08.429" v="8" actId="14100"/>
        <pc:sldMkLst>
          <pc:docMk/>
          <pc:sldMk cId="655787638" sldId="258"/>
        </pc:sldMkLst>
        <pc:spChg chg="mod">
          <ac:chgData name="Loriane KOELSCH" userId="51894619-5b62-4bc7-a3e4-fa28eba2a40c" providerId="ADAL" clId="{ADE145DE-95B9-4848-A6DD-338A829A70CE}" dt="2023-01-10T14:15:08.429" v="8" actId="14100"/>
          <ac:spMkLst>
            <pc:docMk/>
            <pc:sldMk cId="655787638" sldId="258"/>
            <ac:spMk id="2" creationId="{00000000-0000-0000-0000-000000000000}"/>
          </ac:spMkLst>
        </pc:spChg>
        <pc:spChg chg="mod">
          <ac:chgData name="Loriane KOELSCH" userId="51894619-5b62-4bc7-a3e4-fa28eba2a40c" providerId="ADAL" clId="{ADE145DE-95B9-4848-A6DD-338A829A70CE}" dt="2023-01-10T14:15:00.017" v="6"/>
          <ac:spMkLst>
            <pc:docMk/>
            <pc:sldMk cId="655787638" sldId="258"/>
            <ac:spMk id="8" creationId="{00000000-0000-0000-0000-000000000000}"/>
          </ac:spMkLst>
        </pc:spChg>
      </pc:sldChg>
      <pc:sldChg chg="modSp mod">
        <pc:chgData name="Loriane KOELSCH" userId="51894619-5b62-4bc7-a3e4-fa28eba2a40c" providerId="ADAL" clId="{ADE145DE-95B9-4848-A6DD-338A829A70CE}" dt="2023-01-10T14:15:23.115" v="12" actId="14100"/>
        <pc:sldMkLst>
          <pc:docMk/>
          <pc:sldMk cId="210330786" sldId="259"/>
        </pc:sldMkLst>
        <pc:spChg chg="mod">
          <ac:chgData name="Loriane KOELSCH" userId="51894619-5b62-4bc7-a3e4-fa28eba2a40c" providerId="ADAL" clId="{ADE145DE-95B9-4848-A6DD-338A829A70CE}" dt="2023-01-10T14:15:23.115" v="12" actId="14100"/>
          <ac:spMkLst>
            <pc:docMk/>
            <pc:sldMk cId="210330786" sldId="259"/>
            <ac:spMk id="2" creationId="{00000000-0000-0000-0000-000000000000}"/>
          </ac:spMkLst>
        </pc:spChg>
        <pc:spChg chg="mod">
          <ac:chgData name="Loriane KOELSCH" userId="51894619-5b62-4bc7-a3e4-fa28eba2a40c" providerId="ADAL" clId="{ADE145DE-95B9-4848-A6DD-338A829A70CE}" dt="2023-01-10T14:15:16.504" v="10"/>
          <ac:spMkLst>
            <pc:docMk/>
            <pc:sldMk cId="210330786" sldId="259"/>
            <ac:spMk id="8" creationId="{00000000-0000-0000-0000-000000000000}"/>
          </ac:spMkLst>
        </pc:spChg>
      </pc:sldChg>
      <pc:sldChg chg="modSp mod">
        <pc:chgData name="Loriane KOELSCH" userId="51894619-5b62-4bc7-a3e4-fa28eba2a40c" providerId="ADAL" clId="{ADE145DE-95B9-4848-A6DD-338A829A70CE}" dt="2023-01-10T14:15:30.682" v="14"/>
        <pc:sldMkLst>
          <pc:docMk/>
          <pc:sldMk cId="2059455526" sldId="260"/>
        </pc:sldMkLst>
        <pc:spChg chg="mod">
          <ac:chgData name="Loriane KOELSCH" userId="51894619-5b62-4bc7-a3e4-fa28eba2a40c" providerId="ADAL" clId="{ADE145DE-95B9-4848-A6DD-338A829A70CE}" dt="2023-01-10T14:15:30.682" v="14"/>
          <ac:spMkLst>
            <pc:docMk/>
            <pc:sldMk cId="2059455526" sldId="260"/>
            <ac:spMk id="8" creationId="{00000000-0000-0000-0000-000000000000}"/>
          </ac:spMkLst>
        </pc:spChg>
      </pc:sldChg>
      <pc:sldChg chg="modSp mod">
        <pc:chgData name="Loriane KOELSCH" userId="51894619-5b62-4bc7-a3e4-fa28eba2a40c" providerId="ADAL" clId="{ADE145DE-95B9-4848-A6DD-338A829A70CE}" dt="2023-01-10T14:15:41.075" v="18"/>
        <pc:sldMkLst>
          <pc:docMk/>
          <pc:sldMk cId="1981021760" sldId="261"/>
        </pc:sldMkLst>
        <pc:spChg chg="mod">
          <ac:chgData name="Loriane KOELSCH" userId="51894619-5b62-4bc7-a3e4-fa28eba2a40c" providerId="ADAL" clId="{ADE145DE-95B9-4848-A6DD-338A829A70CE}" dt="2023-01-10T14:15:37.849" v="16" actId="14100"/>
          <ac:spMkLst>
            <pc:docMk/>
            <pc:sldMk cId="1981021760" sldId="261"/>
            <ac:spMk id="2" creationId="{00000000-0000-0000-0000-000000000000}"/>
          </ac:spMkLst>
        </pc:spChg>
        <pc:spChg chg="mod">
          <ac:chgData name="Loriane KOELSCH" userId="51894619-5b62-4bc7-a3e4-fa28eba2a40c" providerId="ADAL" clId="{ADE145DE-95B9-4848-A6DD-338A829A70CE}" dt="2023-01-10T14:15:41.075" v="18"/>
          <ac:spMkLst>
            <pc:docMk/>
            <pc:sldMk cId="1981021760" sldId="261"/>
            <ac:spMk id="8" creationId="{00000000-0000-0000-0000-000000000000}"/>
          </ac:spMkLst>
        </pc:spChg>
      </pc:sldChg>
      <pc:sldChg chg="modSp mod">
        <pc:chgData name="Loriane KOELSCH" userId="51894619-5b62-4bc7-a3e4-fa28eba2a40c" providerId="ADAL" clId="{ADE145DE-95B9-4848-A6DD-338A829A70CE}" dt="2023-01-10T14:16:17.344" v="35"/>
        <pc:sldMkLst>
          <pc:docMk/>
          <pc:sldMk cId="2058402507" sldId="262"/>
        </pc:sldMkLst>
        <pc:spChg chg="mod">
          <ac:chgData name="Loriane KOELSCH" userId="51894619-5b62-4bc7-a3e4-fa28eba2a40c" providerId="ADAL" clId="{ADE145DE-95B9-4848-A6DD-338A829A70CE}" dt="2023-01-10T14:16:17.344" v="35"/>
          <ac:spMkLst>
            <pc:docMk/>
            <pc:sldMk cId="2058402507" sldId="262"/>
            <ac:spMk id="8" creationId="{00000000-0000-0000-0000-000000000000}"/>
          </ac:spMkLst>
        </pc:spChg>
      </pc:sldChg>
      <pc:sldChg chg="modSp mod">
        <pc:chgData name="Loriane KOELSCH" userId="51894619-5b62-4bc7-a3e4-fa28eba2a40c" providerId="ADAL" clId="{ADE145DE-95B9-4848-A6DD-338A829A70CE}" dt="2023-01-10T14:16:36.267" v="41" actId="14100"/>
        <pc:sldMkLst>
          <pc:docMk/>
          <pc:sldMk cId="3056352669" sldId="266"/>
        </pc:sldMkLst>
        <pc:spChg chg="mod">
          <ac:chgData name="Loriane KOELSCH" userId="51894619-5b62-4bc7-a3e4-fa28eba2a40c" providerId="ADAL" clId="{ADE145DE-95B9-4848-A6DD-338A829A70CE}" dt="2023-01-10T14:16:36.267" v="41" actId="14100"/>
          <ac:spMkLst>
            <pc:docMk/>
            <pc:sldMk cId="3056352669" sldId="266"/>
            <ac:spMk id="2" creationId="{00000000-0000-0000-0000-000000000000}"/>
          </ac:spMkLst>
        </pc:spChg>
        <pc:spChg chg="mod">
          <ac:chgData name="Loriane KOELSCH" userId="51894619-5b62-4bc7-a3e4-fa28eba2a40c" providerId="ADAL" clId="{ADE145DE-95B9-4848-A6DD-338A829A70CE}" dt="2023-01-10T14:16:30" v="39"/>
          <ac:spMkLst>
            <pc:docMk/>
            <pc:sldMk cId="3056352669" sldId="266"/>
            <ac:spMk id="8" creationId="{00000000-0000-0000-0000-000000000000}"/>
          </ac:spMkLst>
        </pc:spChg>
      </pc:sldChg>
      <pc:sldChg chg="modSp mod">
        <pc:chgData name="Loriane KOELSCH" userId="51894619-5b62-4bc7-a3e4-fa28eba2a40c" providerId="ADAL" clId="{ADE145DE-95B9-4848-A6DD-338A829A70CE}" dt="2023-01-10T14:16:54.044" v="44"/>
        <pc:sldMkLst>
          <pc:docMk/>
          <pc:sldMk cId="1852502934" sldId="267"/>
        </pc:sldMkLst>
        <pc:spChg chg="mod">
          <ac:chgData name="Loriane KOELSCH" userId="51894619-5b62-4bc7-a3e4-fa28eba2a40c" providerId="ADAL" clId="{ADE145DE-95B9-4848-A6DD-338A829A70CE}" dt="2023-01-10T14:16:48.282" v="42" actId="207"/>
          <ac:spMkLst>
            <pc:docMk/>
            <pc:sldMk cId="1852502934" sldId="267"/>
            <ac:spMk id="7" creationId="{00000000-0000-0000-0000-000000000000}"/>
          </ac:spMkLst>
        </pc:spChg>
        <pc:spChg chg="mod">
          <ac:chgData name="Loriane KOELSCH" userId="51894619-5b62-4bc7-a3e4-fa28eba2a40c" providerId="ADAL" clId="{ADE145DE-95B9-4848-A6DD-338A829A70CE}" dt="2023-01-10T14:16:54.044" v="44"/>
          <ac:spMkLst>
            <pc:docMk/>
            <pc:sldMk cId="1852502934" sldId="267"/>
            <ac:spMk id="8" creationId="{00000000-0000-0000-0000-000000000000}"/>
          </ac:spMkLst>
        </pc:spChg>
      </pc:sldChg>
      <pc:sldChg chg="modSp mod">
        <pc:chgData name="Loriane KOELSCH" userId="51894619-5b62-4bc7-a3e4-fa28eba2a40c" providerId="ADAL" clId="{ADE145DE-95B9-4848-A6DD-338A829A70CE}" dt="2023-01-10T14:16:24.158" v="37"/>
        <pc:sldMkLst>
          <pc:docMk/>
          <pc:sldMk cId="2176384220" sldId="268"/>
        </pc:sldMkLst>
        <pc:spChg chg="mod">
          <ac:chgData name="Loriane KOELSCH" userId="51894619-5b62-4bc7-a3e4-fa28eba2a40c" providerId="ADAL" clId="{ADE145DE-95B9-4848-A6DD-338A829A70CE}" dt="2023-01-10T14:16:24.158" v="37"/>
          <ac:spMkLst>
            <pc:docMk/>
            <pc:sldMk cId="2176384220" sldId="268"/>
            <ac:spMk id="8" creationId="{00000000-0000-0000-0000-000000000000}"/>
          </ac:spMkLst>
        </pc:spChg>
      </pc:sldChg>
      <pc:sldChg chg="modSp mod">
        <pc:chgData name="Loriane KOELSCH" userId="51894619-5b62-4bc7-a3e4-fa28eba2a40c" providerId="ADAL" clId="{ADE145DE-95B9-4848-A6DD-338A829A70CE}" dt="2023-01-10T14:14:54.711" v="4" actId="14100"/>
        <pc:sldMkLst>
          <pc:docMk/>
          <pc:sldMk cId="2489612275" sldId="270"/>
        </pc:sldMkLst>
        <pc:spChg chg="mod">
          <ac:chgData name="Loriane KOELSCH" userId="51894619-5b62-4bc7-a3e4-fa28eba2a40c" providerId="ADAL" clId="{ADE145DE-95B9-4848-A6DD-338A829A70CE}" dt="2023-01-10T14:14:54.711" v="4" actId="14100"/>
          <ac:spMkLst>
            <pc:docMk/>
            <pc:sldMk cId="2489612275" sldId="270"/>
            <ac:spMk id="2" creationId="{00000000-0000-0000-0000-000000000000}"/>
          </ac:spMkLst>
        </pc:spChg>
        <pc:spChg chg="mod">
          <ac:chgData name="Loriane KOELSCH" userId="51894619-5b62-4bc7-a3e4-fa28eba2a40c" providerId="ADAL" clId="{ADE145DE-95B9-4848-A6DD-338A829A70CE}" dt="2023-01-10T14:14:45.374" v="1"/>
          <ac:spMkLst>
            <pc:docMk/>
            <pc:sldMk cId="2489612275" sldId="270"/>
            <ac:spMk id="8" creationId="{00000000-0000-0000-0000-000000000000}"/>
          </ac:spMkLst>
        </pc:spChg>
      </pc:sldChg>
      <pc:sldChg chg="modSp mod">
        <pc:chgData name="Loriane KOELSCH" userId="51894619-5b62-4bc7-a3e4-fa28eba2a40c" providerId="ADAL" clId="{ADE145DE-95B9-4848-A6DD-338A829A70CE}" dt="2023-01-10T14:16:11.483" v="33" actId="404"/>
        <pc:sldMkLst>
          <pc:docMk/>
          <pc:sldMk cId="1829484130" sldId="272"/>
        </pc:sldMkLst>
        <pc:spChg chg="mod">
          <ac:chgData name="Loriane KOELSCH" userId="51894619-5b62-4bc7-a3e4-fa28eba2a40c" providerId="ADAL" clId="{ADE145DE-95B9-4848-A6DD-338A829A70CE}" dt="2023-01-10T14:15:55.323" v="22" actId="313"/>
          <ac:spMkLst>
            <pc:docMk/>
            <pc:sldMk cId="1829484130" sldId="272"/>
            <ac:spMk id="2" creationId="{00000000-0000-0000-0000-000000000000}"/>
          </ac:spMkLst>
        </pc:spChg>
        <pc:spChg chg="mod">
          <ac:chgData name="Loriane KOELSCH" userId="51894619-5b62-4bc7-a3e4-fa28eba2a40c" providerId="ADAL" clId="{ADE145DE-95B9-4848-A6DD-338A829A70CE}" dt="2023-01-10T14:16:11.483" v="33" actId="404"/>
          <ac:spMkLst>
            <pc:docMk/>
            <pc:sldMk cId="1829484130" sldId="272"/>
            <ac:spMk id="3" creationId="{00000000-0000-0000-0000-000000000000}"/>
          </ac:spMkLst>
        </pc:spChg>
      </pc:sldChg>
      <pc:sldChg chg="addSp modSp mod">
        <pc:chgData name="Loriane KOELSCH" userId="51894619-5b62-4bc7-a3e4-fa28eba2a40c" providerId="ADAL" clId="{ADE145DE-95B9-4848-A6DD-338A829A70CE}" dt="2023-01-10T14:17:21.464" v="51"/>
        <pc:sldMkLst>
          <pc:docMk/>
          <pc:sldMk cId="1617649293" sldId="274"/>
        </pc:sldMkLst>
        <pc:spChg chg="mod">
          <ac:chgData name="Loriane KOELSCH" userId="51894619-5b62-4bc7-a3e4-fa28eba2a40c" providerId="ADAL" clId="{ADE145DE-95B9-4848-A6DD-338A829A70CE}" dt="2023-01-10T14:17:17.270" v="49" actId="1076"/>
          <ac:spMkLst>
            <pc:docMk/>
            <pc:sldMk cId="1617649293" sldId="274"/>
            <ac:spMk id="2" creationId="{A2AA700F-0A81-06BF-C837-BA848B0B4E14}"/>
          </ac:spMkLst>
        </pc:spChg>
        <pc:spChg chg="mod">
          <ac:chgData name="Loriane KOELSCH" userId="51894619-5b62-4bc7-a3e4-fa28eba2a40c" providerId="ADAL" clId="{ADE145DE-95B9-4848-A6DD-338A829A70CE}" dt="2023-01-10T14:17:21.464" v="51"/>
          <ac:spMkLst>
            <pc:docMk/>
            <pc:sldMk cId="1617649293" sldId="274"/>
            <ac:spMk id="3" creationId="{AA014FB5-8AA4-D7F5-A2D3-7265B3642399}"/>
          </ac:spMkLst>
        </pc:spChg>
        <pc:spChg chg="add mod">
          <ac:chgData name="Loriane KOELSCH" userId="51894619-5b62-4bc7-a3e4-fa28eba2a40c" providerId="ADAL" clId="{ADE145DE-95B9-4848-A6DD-338A829A70CE}" dt="2023-01-10T14:17:09.838" v="47"/>
          <ac:spMkLst>
            <pc:docMk/>
            <pc:sldMk cId="1617649293" sldId="274"/>
            <ac:spMk id="7" creationId="{D7A31B2F-8011-26E5-6FC8-63D406987FA3}"/>
          </ac:spMkLst>
        </pc:spChg>
        <pc:picChg chg="mod">
          <ac:chgData name="Loriane KOELSCH" userId="51894619-5b62-4bc7-a3e4-fa28eba2a40c" providerId="ADAL" clId="{ADE145DE-95B9-4848-A6DD-338A829A70CE}" dt="2023-01-10T14:17:14.132" v="48" actId="1076"/>
          <ac:picMkLst>
            <pc:docMk/>
            <pc:sldMk cId="1617649293" sldId="274"/>
            <ac:picMk id="6" creationId="{0CA3E02E-EFCF-1DDE-C2AC-222736A759BE}"/>
          </ac:picMkLst>
        </pc:picChg>
      </pc:sldChg>
      <pc:sldMasterChg chg="modSldLayout">
        <pc:chgData name="Loriane KOELSCH" userId="51894619-5b62-4bc7-a3e4-fa28eba2a40c" providerId="ADAL" clId="{ADE145DE-95B9-4848-A6DD-338A829A70CE}" dt="2023-01-10T14:17:46.524" v="54" actId="478"/>
        <pc:sldMasterMkLst>
          <pc:docMk/>
          <pc:sldMasterMk cId="169240857" sldId="2147483648"/>
        </pc:sldMasterMkLst>
        <pc:sldLayoutChg chg="delSp mod">
          <pc:chgData name="Loriane KOELSCH" userId="51894619-5b62-4bc7-a3e4-fa28eba2a40c" providerId="ADAL" clId="{ADE145DE-95B9-4848-A6DD-338A829A70CE}" dt="2023-01-10T14:17:44.570" v="53" actId="478"/>
          <pc:sldLayoutMkLst>
            <pc:docMk/>
            <pc:sldMasterMk cId="169240857" sldId="2147483648"/>
            <pc:sldLayoutMk cId="2460232431" sldId="2147483658"/>
          </pc:sldLayoutMkLst>
          <pc:picChg chg="del">
            <ac:chgData name="Loriane KOELSCH" userId="51894619-5b62-4bc7-a3e4-fa28eba2a40c" providerId="ADAL" clId="{ADE145DE-95B9-4848-A6DD-338A829A70CE}" dt="2023-01-10T14:17:44.570" v="53" actId="478"/>
            <ac:picMkLst>
              <pc:docMk/>
              <pc:sldMasterMk cId="169240857" sldId="2147483648"/>
              <pc:sldLayoutMk cId="2460232431" sldId="2147483658"/>
              <ac:picMk id="10" creationId="{00000000-0000-0000-0000-000000000000}"/>
            </ac:picMkLst>
          </pc:picChg>
        </pc:sldLayoutChg>
        <pc:sldLayoutChg chg="delSp mod">
          <pc:chgData name="Loriane KOELSCH" userId="51894619-5b62-4bc7-a3e4-fa28eba2a40c" providerId="ADAL" clId="{ADE145DE-95B9-4848-A6DD-338A829A70CE}" dt="2023-01-10T14:17:41.390" v="52" actId="478"/>
          <pc:sldLayoutMkLst>
            <pc:docMk/>
            <pc:sldMasterMk cId="169240857" sldId="2147483648"/>
            <pc:sldLayoutMk cId="3068045700" sldId="2147483659"/>
          </pc:sldLayoutMkLst>
          <pc:picChg chg="del">
            <ac:chgData name="Loriane KOELSCH" userId="51894619-5b62-4bc7-a3e4-fa28eba2a40c" providerId="ADAL" clId="{ADE145DE-95B9-4848-A6DD-338A829A70CE}" dt="2023-01-10T14:17:41.390" v="52" actId="478"/>
            <ac:picMkLst>
              <pc:docMk/>
              <pc:sldMasterMk cId="169240857" sldId="2147483648"/>
              <pc:sldLayoutMk cId="3068045700" sldId="2147483659"/>
              <ac:picMk id="7" creationId="{00000000-0000-0000-0000-000000000000}"/>
            </ac:picMkLst>
          </pc:picChg>
        </pc:sldLayoutChg>
        <pc:sldLayoutChg chg="delSp mod">
          <pc:chgData name="Loriane KOELSCH" userId="51894619-5b62-4bc7-a3e4-fa28eba2a40c" providerId="ADAL" clId="{ADE145DE-95B9-4848-A6DD-338A829A70CE}" dt="2023-01-10T14:17:46.524" v="54" actId="478"/>
          <pc:sldLayoutMkLst>
            <pc:docMk/>
            <pc:sldMasterMk cId="169240857" sldId="2147483648"/>
            <pc:sldLayoutMk cId="340769391" sldId="2147483660"/>
          </pc:sldLayoutMkLst>
          <pc:picChg chg="del">
            <ac:chgData name="Loriane KOELSCH" userId="51894619-5b62-4bc7-a3e4-fa28eba2a40c" providerId="ADAL" clId="{ADE145DE-95B9-4848-A6DD-338A829A70CE}" dt="2023-01-10T14:17:46.524" v="54" actId="478"/>
            <ac:picMkLst>
              <pc:docMk/>
              <pc:sldMasterMk cId="169240857" sldId="2147483648"/>
              <pc:sldLayoutMk cId="340769391" sldId="2147483660"/>
              <ac:picMk id="13" creationId="{00000000-0000-0000-0000-000000000000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BE2C0F-EDB7-6C4D-9FDE-835186B36674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00F45-CE2C-754D-8B3A-57F95E489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05229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FADFA-A913-1845-B04A-986F7E92F0FC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B5B6E-28BA-0A4C-AAB8-F547387B3A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8882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i="1"/>
              <a:t>A quel problème répondez vous ?</a:t>
            </a:r>
          </a:p>
          <a:p>
            <a:r>
              <a:rPr lang="fr-FR" i="1"/>
              <a:t>Comment s’exprime-t-il ?</a:t>
            </a:r>
          </a:p>
          <a:p>
            <a:r>
              <a:rPr lang="fr-FR" i="1"/>
              <a:t>Quel est son impact ?</a:t>
            </a:r>
          </a:p>
          <a:p>
            <a:r>
              <a:rPr lang="fr-FR" i="1"/>
              <a:t>Comment l’avez-vous perçu ?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B5B6E-28BA-0A4C-AAB8-F547387B3AF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16949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fr-FR" sz="1100" i="1"/>
              <a:t>Quel est le soutien nécessaire pour réaliser le projet sur la partie technologique et les postes de dépenses correspondants ? (recrutement, achat, prestation,</a:t>
            </a:r>
            <a:r>
              <a:rPr lang="fr-FR" sz="1100" i="1" baseline="0"/>
              <a:t> </a:t>
            </a:r>
            <a:r>
              <a:rPr lang="fr-FR" sz="1100" i="1"/>
              <a:t>missions, congrès…)</a:t>
            </a:r>
          </a:p>
          <a:p>
            <a:pPr lvl="1"/>
            <a:r>
              <a:rPr lang="fr-FR" sz="1100" i="1"/>
              <a:t>Quels sont les autres financeurs / dispositifs / partenaires associés au projet ?</a:t>
            </a:r>
          </a:p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B5B6E-28BA-0A4C-AAB8-F547387B3AFA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35327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100" i="1"/>
              <a:t>Avez-vous identifié sur quels axes votre innovation aura potentiellement un impact? Vous pouvez vous aider de la classification ci-dessous : </a:t>
            </a:r>
          </a:p>
          <a:p>
            <a:r>
              <a:rPr lang="fr-FR" sz="1100" i="1"/>
              <a:t> </a:t>
            </a:r>
            <a:endParaRPr lang="fr-FR" sz="1800" b="0" i="0" u="none" strike="noStrike" baseline="0">
              <a:solidFill>
                <a:srgbClr val="000000"/>
              </a:solidFill>
              <a:latin typeface="ANGOE O+ Univers LT Std"/>
            </a:endParaRP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Bénéfices économiques : 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Amélioration de la productivité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Ajouts à la croissance économique et la création de richesses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Renforcement de la base de compétences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Réduction des coûts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Augmentation de l’emploi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Hausse de la capacité d’innovation et de la compétitivité globale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Amélioration de la livraison de services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Retours économiques des ajustements des politiques sociales et publiques</a:t>
            </a:r>
          </a:p>
          <a:p>
            <a:endParaRPr lang="fr-FR" sz="1800" b="0" i="0" u="none" strike="noStrike" baseline="0">
              <a:solidFill>
                <a:srgbClr val="000000"/>
              </a:solidFill>
              <a:latin typeface="ANGOE O+ Univers LT Std"/>
            </a:endParaRPr>
          </a:p>
          <a:p>
            <a:endParaRPr lang="fr-FR" sz="1800" b="0" i="0" u="none" strike="noStrike" baseline="0">
              <a:solidFill>
                <a:srgbClr val="000000"/>
              </a:solidFill>
              <a:latin typeface="ANGOE O+ Univers LT Std"/>
            </a:endParaRP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Bénéfices sociaux :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Amélioration de la santé et la qualité de vie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Stimulation de nouvelles approches des questions sociales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Changements dans les attitudes de la communauté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Influence sur les développements ou les questions de la société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Éclairage du débat public et de la prise de décisions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Renforcement de la connaissance et la compréhension de la Nation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Amélioration de l’égalité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Amélioration dans les domaines de la santé, sûreté et sécurité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Amélioration du lien social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Amélioration du niveau et de la garantie des droits politiques</a:t>
            </a:r>
          </a:p>
          <a:p>
            <a:endParaRPr lang="fr-FR" sz="1800" b="0" i="0" u="none" strike="noStrike" baseline="0">
              <a:solidFill>
                <a:srgbClr val="000000"/>
              </a:solidFill>
              <a:latin typeface="ANGOE O+ Univers LT Std"/>
            </a:endParaRP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Bénéfices environnementaux : 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Amélioration concernant l’environnement et le style de vie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Réduction des déchets et de la pollution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Amélioration de la gestion des ressources naturelles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Réduction de la consommation d’énergies fossiles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Assimilation des techniques de recyclage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Réduction du risque environnemental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Conservation de la biodiversité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Renforcement des services écologiques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Amélioration des variétés végétales et animales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Adaptation au changement climatique</a:t>
            </a:r>
          </a:p>
          <a:p>
            <a:endParaRPr lang="fr-FR" sz="1100" i="1"/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Bénéfices culturels : 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Compréhension des origines et identités des nations et sociétés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Compréhension des liens aux autres cultures et sociétés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Stimulation de la créativité à l’intérieur de la communauté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Contribution à la préservation culturelle et son enrichissement</a:t>
            </a:r>
          </a:p>
          <a:p>
            <a:r>
              <a:rPr lang="fr-FR" sz="1800" b="0" i="0" u="none" strike="noStrike" baseline="0">
                <a:solidFill>
                  <a:srgbClr val="000000"/>
                </a:solidFill>
                <a:latin typeface="ANGOE O+ Univers LT Std"/>
              </a:rPr>
              <a:t>	Apport d’idées et de nouveaux modes d’expériences à la Nation </a:t>
            </a:r>
            <a:endParaRPr lang="fr-FR" sz="1100" i="1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B5B6E-28BA-0A4C-AAB8-F547387B3AFA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64549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B5B6E-28BA-0A4C-AAB8-F547387B3AFA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2193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B5B6E-28BA-0A4C-AAB8-F547387B3AF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8688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fr-FR" sz="1100" i="1"/>
              <a:t>Quels sont les bénéfices apportés par votre innovation (coût, performances, rapidité, </a:t>
            </a:r>
            <a:r>
              <a:rPr lang="fr-FR" sz="1100" i="1" err="1"/>
              <a:t>etc</a:t>
            </a:r>
            <a:r>
              <a:rPr lang="fr-FR" sz="1100" i="1"/>
              <a:t> ?)</a:t>
            </a:r>
          </a:p>
          <a:p>
            <a:pPr lvl="1"/>
            <a:r>
              <a:rPr lang="fr-FR" sz="1100" i="1"/>
              <a:t>Avez-vous des manifestations d’intérêt industriels, utilisateurs, </a:t>
            </a:r>
            <a:r>
              <a:rPr lang="fr-FR" sz="1100" i="1" err="1"/>
              <a:t>etc</a:t>
            </a:r>
            <a:r>
              <a:rPr lang="fr-FR" sz="1100" i="1"/>
              <a:t> ?</a:t>
            </a:r>
          </a:p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B5B6E-28BA-0A4C-AAB8-F547387B3AFA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0726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fr-FR" sz="1100" i="1"/>
              <a:t>Quels sont les secteurs / marchés qui vont être impactés par votre technologie / savoir-faire / méthodologie ?</a:t>
            </a:r>
          </a:p>
          <a:p>
            <a:pPr lvl="1"/>
            <a:r>
              <a:rPr lang="fr-FR" sz="1100" i="1"/>
              <a:t>Les clients / utilisateurs ?</a:t>
            </a:r>
          </a:p>
          <a:p>
            <a:pPr lvl="1"/>
            <a:r>
              <a:rPr lang="fr-FR" sz="1100" i="1"/>
              <a:t>Y-a-t-il un contexte favorable : règlementation, concurrence, enjeux sociétaux, nouveaux usages, … ?</a:t>
            </a:r>
          </a:p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B5B6E-28BA-0A4C-AAB8-F547387B3AFA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7424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i="1"/>
              <a:t>Décrivez le cœur technologique</a:t>
            </a:r>
            <a:r>
              <a:rPr lang="fr-FR" sz="1200" i="1" baseline="0"/>
              <a:t> de votre innovation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B5B6E-28BA-0A4C-AAB8-F547387B3AFA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23793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fr-FR" sz="1100" i="1"/>
              <a:t>À quel stade de développement êtes-vous ? (maquette, simulations, premiers test labo, expérimentation représentative 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i="1" baseline="0"/>
              <a:t>Illustrer avec un schéma simple ou photo et décrire un résultat qui caractérise la maturité technologique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i="1" baseline="0"/>
              <a:t>Par exemple en bio, préciser si molécule synthétisé, si candidats identifiés, si tests in vitro, si in vivo, si mécanisme d’actions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i="1" baseline="0"/>
              <a:t>Par exemple en physique/chimie, préciser les performances atteintes</a:t>
            </a:r>
            <a:endParaRPr lang="fr-FR" sz="1200" i="1"/>
          </a:p>
          <a:p>
            <a:r>
              <a:rPr lang="fr-FR"/>
              <a:t>Par exemple en logiciel, préciser si le</a:t>
            </a:r>
            <a:r>
              <a:rPr lang="fr-FR" baseline="0"/>
              <a:t> code est écrit, si l’algorithme fonctionne, s’il y a une 1</a:t>
            </a:r>
            <a:r>
              <a:rPr lang="fr-FR" baseline="30000"/>
              <a:t>ère</a:t>
            </a:r>
            <a:r>
              <a:rPr lang="fr-FR" baseline="0"/>
              <a:t> version du logiciel</a:t>
            </a:r>
            <a:endParaRPr lang="fr-FR" sz="1100" i="1"/>
          </a:p>
          <a:p>
            <a:pPr lvl="1"/>
            <a:r>
              <a:rPr lang="fr-FR" sz="1100" i="1"/>
              <a:t>Préciser si</a:t>
            </a:r>
            <a:r>
              <a:rPr lang="fr-FR" sz="1100" i="1" baseline="0"/>
              <a:t> cette technologie est issue de programme de financements antérieurs (ANR, Région, Carnot, </a:t>
            </a:r>
            <a:r>
              <a:rPr lang="fr-FR" sz="1100" i="1" baseline="0" err="1"/>
              <a:t>Idex</a:t>
            </a:r>
            <a:r>
              <a:rPr lang="fr-FR" sz="1100" i="1" baseline="0"/>
              <a:t>, </a:t>
            </a:r>
            <a:r>
              <a:rPr lang="fr-FR" sz="1100" i="1" baseline="0" err="1"/>
              <a:t>Labex</a:t>
            </a:r>
            <a:r>
              <a:rPr lang="fr-FR" sz="1100" i="1" baseline="0"/>
              <a:t>, H2020…)</a:t>
            </a:r>
            <a:endParaRPr lang="fr-FR" sz="1100" i="1"/>
          </a:p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B5B6E-28BA-0A4C-AAB8-F547387B3AFA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99602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60000" lvl="1" indent="0">
              <a:buNone/>
            </a:pPr>
            <a:r>
              <a:rPr lang="fr-FR" sz="1100" i="1"/>
              <a:t>Citer la Propriété intellectuelle qui couvre l’innovation /  Comment votre innovation est-elle protégée?</a:t>
            </a:r>
          </a:p>
          <a:p>
            <a:pPr marL="360000" lvl="1" indent="0">
              <a:buNone/>
            </a:pPr>
            <a:r>
              <a:rPr lang="fr-FR" sz="1100" i="1"/>
              <a:t>Brevet ? (dans</a:t>
            </a:r>
            <a:r>
              <a:rPr lang="fr-FR" sz="1100" i="1" baseline="0"/>
              <a:t> le cas d’un brevet, préciser le titre ou le résumé ou les 1ères revendications)</a:t>
            </a:r>
          </a:p>
          <a:p>
            <a:pPr marL="360000" lvl="1" indent="0">
              <a:buNone/>
            </a:pPr>
            <a:r>
              <a:rPr lang="fr-FR" sz="1100" i="1" baseline="0"/>
              <a:t>Déclaration d’invention ?</a:t>
            </a:r>
          </a:p>
          <a:p>
            <a:pPr marL="360000" lvl="1" indent="0">
              <a:buNone/>
            </a:pPr>
            <a:r>
              <a:rPr lang="fr-FR" sz="1100" i="1" baseline="0"/>
              <a:t>Dépôt APP (logiciels)</a:t>
            </a:r>
          </a:p>
          <a:p>
            <a:pPr marL="360000" lvl="1" indent="0">
              <a:buNone/>
            </a:pPr>
            <a:r>
              <a:rPr lang="fr-FR" sz="1100" i="1" baseline="0"/>
              <a:t>Savoir-faire</a:t>
            </a:r>
          </a:p>
          <a:p>
            <a:pPr marL="360000" lvl="1" indent="0">
              <a:buNone/>
            </a:pPr>
            <a:r>
              <a:rPr lang="fr-FR" sz="1100" i="1" baseline="0"/>
              <a:t>Secret</a:t>
            </a:r>
          </a:p>
          <a:p>
            <a:pPr lvl="1"/>
            <a:r>
              <a:rPr lang="fr-FR" sz="1100" i="1"/>
              <a:t>Les résultats sont ils disponibles pour le transfert ?</a:t>
            </a:r>
          </a:p>
          <a:p>
            <a:pPr lvl="1"/>
            <a:r>
              <a:rPr lang="fr-FR" sz="1100" i="1"/>
              <a:t>Quel est l’établissement </a:t>
            </a:r>
            <a:r>
              <a:rPr lang="fr-FR" sz="1100" i="1" err="1"/>
              <a:t>valorisateur</a:t>
            </a:r>
            <a:r>
              <a:rPr lang="fr-FR" sz="1100" i="1"/>
              <a:t> ?</a:t>
            </a:r>
          </a:p>
          <a:p>
            <a:pPr marL="360000" lvl="1" indent="0">
              <a:buNone/>
            </a:pPr>
            <a:endParaRPr lang="fr-FR" sz="1100" i="1" baseline="0"/>
          </a:p>
          <a:p>
            <a:pPr marL="360000" lvl="1" indent="0">
              <a:buNone/>
            </a:pPr>
            <a:r>
              <a:rPr lang="fr-FR" sz="1100" i="1" baseline="0"/>
              <a:t>Avez-vous publié/communiqué (thèse, congrès…) sur votre innovation ?</a:t>
            </a:r>
          </a:p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B5B6E-28BA-0A4C-AAB8-F547387B3AFA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88757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fr-FR" sz="1100" i="1"/>
              <a:t>Qui est le/les porteur(s) de projet : expliquer le rôle, l’expertise, la fonction et l’employeur</a:t>
            </a:r>
          </a:p>
          <a:p>
            <a:pPr lvl="1"/>
            <a:r>
              <a:rPr lang="fr-FR" sz="1100" i="1"/>
              <a:t>Est-ce</a:t>
            </a:r>
            <a:r>
              <a:rPr lang="fr-FR" sz="1100" i="1" baseline="0"/>
              <a:t> qu’il y a un /des </a:t>
            </a:r>
            <a:r>
              <a:rPr lang="fr-FR" sz="1100" i="1" err="1"/>
              <a:t>Co-porteur</a:t>
            </a:r>
            <a:r>
              <a:rPr lang="fr-FR" sz="1100" i="1"/>
              <a:t>(s)</a:t>
            </a:r>
            <a:r>
              <a:rPr lang="fr-FR" sz="1100" i="1" baseline="0"/>
              <a:t> identifiés (préciser aussi le rôle, l’expertise, la fonction et l’employeur)</a:t>
            </a:r>
          </a:p>
          <a:p>
            <a:pPr lvl="1"/>
            <a:r>
              <a:rPr lang="fr-FR" sz="1100" i="1" baseline="0"/>
              <a:t>En cas de besoin de recrutement, préciser le rôle et la fonction envisagée (préciser si cette personne a déjà été identifiée et sa disponibilité sur le projet)</a:t>
            </a:r>
          </a:p>
          <a:p>
            <a:pPr lvl="1"/>
            <a:r>
              <a:rPr lang="fr-FR" sz="1100" i="1"/>
              <a:t>Avez-vous déjà eu une expérience de valorisation / transfert / création d’entreprise ? </a:t>
            </a:r>
          </a:p>
          <a:p>
            <a:pPr lvl="1"/>
            <a:r>
              <a:rPr lang="fr-FR" sz="1100" i="1"/>
              <a:t>Avez-vous contacté un service de valorisation ? Si oui, Lequel ?</a:t>
            </a:r>
          </a:p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B5B6E-28BA-0A4C-AAB8-F547387B3AFA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38370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fr-FR" sz="1100" i="1"/>
              <a:t>Quelles sont les étapes nécessaires pour amener cette innovation sur le marché ? Quelles seraient à minima les</a:t>
            </a:r>
            <a:r>
              <a:rPr lang="fr-FR" sz="1100" i="1" baseline="0"/>
              <a:t> prochains jalons à atteindre dans l’éventualité d’une maturation? Que souhaiteriez-vous faire pendant la maturation?</a:t>
            </a:r>
            <a:endParaRPr lang="fr-FR" sz="1100" i="1"/>
          </a:p>
          <a:p>
            <a:pPr lvl="1"/>
            <a:r>
              <a:rPr lang="fr-FR" sz="1100" i="1"/>
              <a:t>Avez-vous identifié des risques ?</a:t>
            </a:r>
          </a:p>
          <a:p>
            <a:pPr lvl="2"/>
            <a:r>
              <a:rPr lang="fr-FR" sz="1100" i="1"/>
              <a:t>techno, marché, PI, équipe, éthique, …</a:t>
            </a:r>
          </a:p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B5B6E-28BA-0A4C-AAB8-F547387B3AFA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1644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1" y="2679700"/>
            <a:ext cx="9144001" cy="7043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520000"/>
            <a:ext cx="9144000" cy="864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46513" y="4767263"/>
            <a:ext cx="2133600" cy="273844"/>
          </a:xfrm>
        </p:spPr>
        <p:txBody>
          <a:bodyPr/>
          <a:lstStyle/>
          <a:p>
            <a:fld id="{B4F79290-ABB1-BA43-8D3E-A5480C7C34F5}" type="datetime1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  confidentiel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FFFBF0A5-FE2F-3D44-B587-F107178AAE7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457200" y="4428000"/>
            <a:ext cx="6838950" cy="540000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600" cap="none" baseline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fr-FR"/>
              <a:t>Cliquez pour modifier</a:t>
            </a:r>
          </a:p>
        </p:txBody>
      </p:sp>
      <p:sp>
        <p:nvSpPr>
          <p:cNvPr id="17" name="Espace réservé du contenu 16"/>
          <p:cNvSpPr>
            <a:spLocks noGrp="1"/>
          </p:cNvSpPr>
          <p:nvPr>
            <p:ph sz="quarter" idx="15" hasCustomPrompt="1"/>
          </p:nvPr>
        </p:nvSpPr>
        <p:spPr>
          <a:xfrm>
            <a:off x="6886800" y="2268000"/>
            <a:ext cx="1800000" cy="720000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0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fr-FR"/>
              <a:t>Logo du laboratoire</a:t>
            </a:r>
          </a:p>
        </p:txBody>
      </p:sp>
      <p:sp>
        <p:nvSpPr>
          <p:cNvPr id="18" name="Espace réservé du contenu 16"/>
          <p:cNvSpPr>
            <a:spLocks noGrp="1"/>
          </p:cNvSpPr>
          <p:nvPr>
            <p:ph sz="quarter" idx="16" hasCustomPrompt="1"/>
          </p:nvPr>
        </p:nvSpPr>
        <p:spPr>
          <a:xfrm>
            <a:off x="0" y="3994150"/>
            <a:ext cx="9144000" cy="641350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0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fr-FR"/>
              <a:t>Insérez logo(s) des établissements concernés</a:t>
            </a:r>
          </a:p>
        </p:txBody>
      </p:sp>
      <p:sp>
        <p:nvSpPr>
          <p:cNvPr id="21" name="Rectangle 20"/>
          <p:cNvSpPr/>
          <p:nvPr userDrawn="1"/>
        </p:nvSpPr>
        <p:spPr>
          <a:xfrm rot="2700000">
            <a:off x="4424899" y="3298244"/>
            <a:ext cx="180000" cy="180000"/>
          </a:xfrm>
          <a:custGeom>
            <a:avLst/>
            <a:gdLst>
              <a:gd name="connsiteX0" fmla="*/ 0 w 216000"/>
              <a:gd name="connsiteY0" fmla="*/ 0 h 216000"/>
              <a:gd name="connsiteX1" fmla="*/ 216000 w 216000"/>
              <a:gd name="connsiteY1" fmla="*/ 0 h 216000"/>
              <a:gd name="connsiteX2" fmla="*/ 216000 w 216000"/>
              <a:gd name="connsiteY2" fmla="*/ 216000 h 216000"/>
              <a:gd name="connsiteX3" fmla="*/ 0 w 216000"/>
              <a:gd name="connsiteY3" fmla="*/ 216000 h 216000"/>
              <a:gd name="connsiteX4" fmla="*/ 0 w 216000"/>
              <a:gd name="connsiteY4" fmla="*/ 0 h 216000"/>
              <a:gd name="connsiteX0" fmla="*/ 0 w 216000"/>
              <a:gd name="connsiteY0" fmla="*/ 216000 h 216000"/>
              <a:gd name="connsiteX1" fmla="*/ 216000 w 216000"/>
              <a:gd name="connsiteY1" fmla="*/ 0 h 216000"/>
              <a:gd name="connsiteX2" fmla="*/ 216000 w 216000"/>
              <a:gd name="connsiteY2" fmla="*/ 216000 h 216000"/>
              <a:gd name="connsiteX3" fmla="*/ 0 w 216000"/>
              <a:gd name="connsiteY3" fmla="*/ 216000 h 2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000" h="216000">
                <a:moveTo>
                  <a:pt x="0" y="216000"/>
                </a:moveTo>
                <a:lnTo>
                  <a:pt x="216000" y="0"/>
                </a:lnTo>
                <a:lnTo>
                  <a:pt x="216000" y="216000"/>
                </a:lnTo>
                <a:lnTo>
                  <a:pt x="0" y="21600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 userDrawn="1"/>
        </p:nvSpPr>
        <p:spPr>
          <a:xfrm>
            <a:off x="7603067" y="4512733"/>
            <a:ext cx="1540933" cy="63076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9" name="Image 18" descr="Logo-Linksiu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38118"/>
            <a:ext cx="914400" cy="340281"/>
          </a:xfrm>
          <a:prstGeom prst="rect">
            <a:avLst/>
          </a:prstGeom>
        </p:spPr>
      </p:pic>
      <p:sp>
        <p:nvSpPr>
          <p:cNvPr id="24" name="Espace réservé du texte 23"/>
          <p:cNvSpPr>
            <a:spLocks noGrp="1"/>
          </p:cNvSpPr>
          <p:nvPr>
            <p:ph type="body" sz="quarter" idx="17" hasCustomPrompt="1"/>
          </p:nvPr>
        </p:nvSpPr>
        <p:spPr>
          <a:xfrm>
            <a:off x="0" y="3593571"/>
            <a:ext cx="9144000" cy="919162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cap="none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1" name="Rectangle à coins arrondis 30"/>
          <p:cNvSpPr/>
          <p:nvPr userDrawn="1"/>
        </p:nvSpPr>
        <p:spPr>
          <a:xfrm>
            <a:off x="3364348" y="550474"/>
            <a:ext cx="2415304" cy="1363872"/>
          </a:xfrm>
          <a:prstGeom prst="round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0588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LINKSIUM-OutOfLab-habillage-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448" y="0"/>
            <a:ext cx="2296552" cy="720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EA6B0B"/>
                </a:solidFill>
              </a:defRPr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07998"/>
            <a:ext cx="8229600" cy="3600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5A49-C491-CB47-808C-056967B24C30}" type="datetime1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  confidentiel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FFFBF0A5-FE2F-3D44-B587-F107178AAE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045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LINKSIUM-OutOfLab-habillage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18332"/>
            <a:ext cx="746217" cy="249766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08000"/>
            <a:ext cx="8229600" cy="3600000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5A49-C491-CB47-808C-056967B24C30}" type="datetime1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  confidentiel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FFFBF0A5-FE2F-3D44-B587-F107178AAE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232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 descr="LINKSIUM-OutOfLab-habillage-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258" y="2277533"/>
            <a:ext cx="1077742" cy="243846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08000"/>
            <a:ext cx="8229600" cy="360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5A49-C491-CB47-808C-056967B24C30}" type="datetime1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  confidentiel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FFFBF0A5-FE2F-3D44-B587-F107178AAE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769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008000"/>
            <a:ext cx="8229600" cy="33944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77E6E-9DF5-E84D-82CF-69CEA3B3E246}" type="datetime1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48000" y="4767263"/>
            <a:ext cx="2895600" cy="273844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700" cap="all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fr-FR"/>
              <a:t>I  confidentiel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57200" y="4767263"/>
            <a:ext cx="282148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700">
                <a:solidFill>
                  <a:schemeClr val="tx2"/>
                </a:solidFill>
                <a:latin typeface="+mj-lt"/>
              </a:defRPr>
            </a:lvl1pPr>
          </a:lstStyle>
          <a:p>
            <a:pPr algn="l"/>
            <a:fld id="{FFFBF0A5-FE2F-3D44-B587-F107178AAE7B}" type="slidenum">
              <a:rPr lang="fr-FR" smtClean="0"/>
              <a:pPr algn="l"/>
              <a:t>‹N°›</a:t>
            </a:fld>
            <a:endParaRPr lang="fr-FR"/>
          </a:p>
        </p:txBody>
      </p:sp>
      <p:pic>
        <p:nvPicPr>
          <p:cNvPr id="8" name="Image 7" descr="Logo-Linksium-GRIS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6800" y="4841487"/>
            <a:ext cx="540000" cy="118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4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58" r:id="rId3"/>
    <p:sldLayoutId id="2147483660" r:id="rId4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3200" b="0" i="0" kern="1200" cap="all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ctr" defTabSz="457200" rtl="0" eaLnBrk="1" latinLnBrk="0" hangingPunct="1">
        <a:spcBef>
          <a:spcPts val="100"/>
        </a:spcBef>
        <a:spcAft>
          <a:spcPts val="800"/>
        </a:spcAft>
        <a:buClr>
          <a:schemeClr val="accent5"/>
        </a:buClr>
        <a:buSzPct val="50000"/>
        <a:buFont typeface="Lucida Grande"/>
        <a:buChar char=" "/>
        <a:defRPr sz="2300" kern="1200" cap="all">
          <a:solidFill>
            <a:schemeClr val="accent5"/>
          </a:solidFill>
          <a:latin typeface="+mj-lt"/>
          <a:ea typeface="+mn-ea"/>
          <a:cs typeface="+mn-cs"/>
        </a:defRPr>
      </a:lvl1pPr>
      <a:lvl2pPr marL="540000" indent="-180000" algn="l" defTabSz="457200" rtl="0" eaLnBrk="1" latinLnBrk="0" hangingPunct="1">
        <a:lnSpc>
          <a:spcPct val="90000"/>
        </a:lnSpc>
        <a:spcBef>
          <a:spcPts val="500"/>
        </a:spcBef>
        <a:spcAft>
          <a:spcPts val="200"/>
        </a:spcAft>
        <a:buClr>
          <a:schemeClr val="tx2"/>
        </a:buClr>
        <a:buFont typeface="Arial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260000" indent="-180000" algn="l" defTabSz="457200" rtl="0" eaLnBrk="1" latinLnBrk="0" hangingPunct="1">
        <a:lnSpc>
          <a:spcPct val="90000"/>
        </a:lnSpc>
        <a:spcBef>
          <a:spcPts val="0"/>
        </a:spcBef>
        <a:buSzPct val="90000"/>
        <a:buFont typeface="Lucida Grande"/>
        <a:buChar char="&gt;"/>
        <a:defRPr sz="16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440000" indent="-144000" algn="l" defTabSz="457200" rtl="0" eaLnBrk="1" latinLnBrk="0" hangingPunct="1">
        <a:spcBef>
          <a:spcPts val="0"/>
        </a:spcBef>
        <a:buFont typeface="Arial"/>
        <a:buChar char="–"/>
        <a:defRPr sz="13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1440000" indent="0" algn="l" defTabSz="457200" rtl="0" eaLnBrk="1" latinLnBrk="0" hangingPunct="1">
        <a:spcBef>
          <a:spcPts val="0"/>
        </a:spcBef>
        <a:buFontTx/>
        <a:buNone/>
        <a:defRPr sz="1300" b="0" i="1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526716"/>
            <a:ext cx="9144000" cy="864000"/>
          </a:xfrm>
          <a:solidFill>
            <a:schemeClr val="tx2"/>
          </a:solidFill>
        </p:spPr>
        <p:txBody>
          <a:bodyPr/>
          <a:lstStyle/>
          <a:p>
            <a:r>
              <a:rPr lang="fr-FR">
                <a:solidFill>
                  <a:schemeClr val="bg1"/>
                </a:solidFill>
              </a:rPr>
              <a:t>NOM DU PROJET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4294967295"/>
          </p:nvPr>
        </p:nvSpPr>
        <p:spPr>
          <a:xfrm>
            <a:off x="0" y="3492000"/>
            <a:ext cx="9144000" cy="1296000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fr-FR" cap="none">
                <a:solidFill>
                  <a:schemeClr val="tx1"/>
                </a:solidFill>
              </a:rPr>
              <a:t>Noms des porteurs et </a:t>
            </a:r>
            <a:r>
              <a:rPr lang="fr-FR" cap="none" err="1">
                <a:solidFill>
                  <a:schemeClr val="tx1"/>
                </a:solidFill>
              </a:rPr>
              <a:t>co-porteurs</a:t>
            </a:r>
            <a:endParaRPr lang="fr-FR" cap="none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fr-FR" sz="1600" cap="non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452063" y="4441750"/>
            <a:ext cx="6838950" cy="540000"/>
          </a:xfrm>
        </p:spPr>
        <p:txBody>
          <a:bodyPr/>
          <a:lstStyle/>
          <a:p>
            <a:r>
              <a:rPr lang="fr-FR"/>
              <a:t>Ce travail a bénéficié d’une aide de l’Etat gérée par l’Agence Nationale de la Recherche au titre du programme des Investissements d’Avenir, </a:t>
            </a:r>
          </a:p>
          <a:p>
            <a:r>
              <a:rPr lang="fr-FR"/>
              <a:t>action « Valorisation-Fonds national de valorisation » portant la référence ANR-10-SATT-0014-50 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5"/>
          </p:nvPr>
        </p:nvSpPr>
        <p:spPr>
          <a:xfrm>
            <a:off x="6946006" y="2603010"/>
            <a:ext cx="1800000" cy="720000"/>
          </a:xfrm>
        </p:spPr>
        <p:txBody>
          <a:bodyPr/>
          <a:lstStyle/>
          <a:p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0" y="0"/>
            <a:ext cx="2594344" cy="146729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6681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719870" y="234000"/>
            <a:ext cx="1704258" cy="468000"/>
          </a:xfrm>
          <a:prstGeom prst="rec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20"/>
          <p:cNvSpPr/>
          <p:nvPr/>
        </p:nvSpPr>
        <p:spPr>
          <a:xfrm rot="2700000">
            <a:off x="4482623" y="603806"/>
            <a:ext cx="180000" cy="180000"/>
          </a:xfrm>
          <a:custGeom>
            <a:avLst/>
            <a:gdLst>
              <a:gd name="connsiteX0" fmla="*/ 0 w 216000"/>
              <a:gd name="connsiteY0" fmla="*/ 0 h 216000"/>
              <a:gd name="connsiteX1" fmla="*/ 216000 w 216000"/>
              <a:gd name="connsiteY1" fmla="*/ 0 h 216000"/>
              <a:gd name="connsiteX2" fmla="*/ 216000 w 216000"/>
              <a:gd name="connsiteY2" fmla="*/ 216000 h 216000"/>
              <a:gd name="connsiteX3" fmla="*/ 0 w 216000"/>
              <a:gd name="connsiteY3" fmla="*/ 216000 h 216000"/>
              <a:gd name="connsiteX4" fmla="*/ 0 w 216000"/>
              <a:gd name="connsiteY4" fmla="*/ 0 h 216000"/>
              <a:gd name="connsiteX0" fmla="*/ 0 w 216000"/>
              <a:gd name="connsiteY0" fmla="*/ 216000 h 216000"/>
              <a:gd name="connsiteX1" fmla="*/ 216000 w 216000"/>
              <a:gd name="connsiteY1" fmla="*/ 0 h 216000"/>
              <a:gd name="connsiteX2" fmla="*/ 216000 w 216000"/>
              <a:gd name="connsiteY2" fmla="*/ 216000 h 216000"/>
              <a:gd name="connsiteX3" fmla="*/ 0 w 216000"/>
              <a:gd name="connsiteY3" fmla="*/ 216000 h 2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000" h="216000">
                <a:moveTo>
                  <a:pt x="0" y="216000"/>
                </a:moveTo>
                <a:lnTo>
                  <a:pt x="216000" y="0"/>
                </a:lnTo>
                <a:lnTo>
                  <a:pt x="216000" y="216000"/>
                </a:lnTo>
                <a:lnTo>
                  <a:pt x="0" y="216000"/>
                </a:lnTo>
                <a:close/>
              </a:path>
            </a:pathLst>
          </a:cu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0000"/>
          </a:xfrm>
        </p:spPr>
        <p:txBody>
          <a:bodyPr/>
          <a:lstStyle/>
          <a:p>
            <a:r>
              <a:rPr lang="fr-FR">
                <a:solidFill>
                  <a:srgbClr val="FFFFFF"/>
                </a:solidFill>
              </a:rPr>
              <a:t>ÉQUIPE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  confidentiel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F0A5-FE2F-3D44-B587-F107178AAE7B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394138" y="836215"/>
            <a:ext cx="8229600" cy="3600000"/>
          </a:xfrm>
        </p:spPr>
        <p:txBody>
          <a:bodyPr/>
          <a:lstStyle/>
          <a:p>
            <a:pPr algn="l"/>
            <a:endParaRPr lang="fr-FR" cap="none"/>
          </a:p>
        </p:txBody>
      </p:sp>
    </p:spTree>
    <p:extLst>
      <p:ext uri="{BB962C8B-B14F-4D97-AF65-F5344CB8AC3E}">
        <p14:creationId xmlns:p14="http://schemas.microsoft.com/office/powerpoint/2010/main" val="2176384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54871" y="225929"/>
            <a:ext cx="4227871" cy="468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20"/>
          <p:cNvSpPr/>
          <p:nvPr/>
        </p:nvSpPr>
        <p:spPr>
          <a:xfrm rot="2700000">
            <a:off x="4482623" y="603806"/>
            <a:ext cx="180000" cy="180000"/>
          </a:xfrm>
          <a:custGeom>
            <a:avLst/>
            <a:gdLst>
              <a:gd name="connsiteX0" fmla="*/ 0 w 216000"/>
              <a:gd name="connsiteY0" fmla="*/ 0 h 216000"/>
              <a:gd name="connsiteX1" fmla="*/ 216000 w 216000"/>
              <a:gd name="connsiteY1" fmla="*/ 0 h 216000"/>
              <a:gd name="connsiteX2" fmla="*/ 216000 w 216000"/>
              <a:gd name="connsiteY2" fmla="*/ 216000 h 216000"/>
              <a:gd name="connsiteX3" fmla="*/ 0 w 216000"/>
              <a:gd name="connsiteY3" fmla="*/ 216000 h 216000"/>
              <a:gd name="connsiteX4" fmla="*/ 0 w 216000"/>
              <a:gd name="connsiteY4" fmla="*/ 0 h 216000"/>
              <a:gd name="connsiteX0" fmla="*/ 0 w 216000"/>
              <a:gd name="connsiteY0" fmla="*/ 216000 h 216000"/>
              <a:gd name="connsiteX1" fmla="*/ 216000 w 216000"/>
              <a:gd name="connsiteY1" fmla="*/ 0 h 216000"/>
              <a:gd name="connsiteX2" fmla="*/ 216000 w 216000"/>
              <a:gd name="connsiteY2" fmla="*/ 216000 h 216000"/>
              <a:gd name="connsiteX3" fmla="*/ 0 w 216000"/>
              <a:gd name="connsiteY3" fmla="*/ 216000 h 2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000" h="216000">
                <a:moveTo>
                  <a:pt x="0" y="216000"/>
                </a:moveTo>
                <a:lnTo>
                  <a:pt x="216000" y="0"/>
                </a:lnTo>
                <a:lnTo>
                  <a:pt x="216000" y="216000"/>
                </a:lnTo>
                <a:lnTo>
                  <a:pt x="0" y="21600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54870" y="225928"/>
            <a:ext cx="4227872" cy="468001"/>
          </a:xfrm>
        </p:spPr>
        <p:txBody>
          <a:bodyPr/>
          <a:lstStyle/>
          <a:p>
            <a:r>
              <a:rPr lang="fr-FR">
                <a:solidFill>
                  <a:srgbClr val="FFFFFF"/>
                </a:solidFill>
              </a:rPr>
              <a:t>PROCHAINES ÉTAPES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  confidentiel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F0A5-FE2F-3D44-B587-F107178AAE7B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fr-FR" cap="none"/>
          </a:p>
        </p:txBody>
      </p:sp>
    </p:spTree>
    <p:extLst>
      <p:ext uri="{BB962C8B-B14F-4D97-AF65-F5344CB8AC3E}">
        <p14:creationId xmlns:p14="http://schemas.microsoft.com/office/powerpoint/2010/main" val="3056352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138129" y="234000"/>
            <a:ext cx="2875936" cy="46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20"/>
          <p:cNvSpPr/>
          <p:nvPr/>
        </p:nvSpPr>
        <p:spPr>
          <a:xfrm rot="2700000">
            <a:off x="4482623" y="603806"/>
            <a:ext cx="180000" cy="180000"/>
          </a:xfrm>
          <a:custGeom>
            <a:avLst/>
            <a:gdLst>
              <a:gd name="connsiteX0" fmla="*/ 0 w 216000"/>
              <a:gd name="connsiteY0" fmla="*/ 0 h 216000"/>
              <a:gd name="connsiteX1" fmla="*/ 216000 w 216000"/>
              <a:gd name="connsiteY1" fmla="*/ 0 h 216000"/>
              <a:gd name="connsiteX2" fmla="*/ 216000 w 216000"/>
              <a:gd name="connsiteY2" fmla="*/ 216000 h 216000"/>
              <a:gd name="connsiteX3" fmla="*/ 0 w 216000"/>
              <a:gd name="connsiteY3" fmla="*/ 216000 h 216000"/>
              <a:gd name="connsiteX4" fmla="*/ 0 w 216000"/>
              <a:gd name="connsiteY4" fmla="*/ 0 h 216000"/>
              <a:gd name="connsiteX0" fmla="*/ 0 w 216000"/>
              <a:gd name="connsiteY0" fmla="*/ 216000 h 216000"/>
              <a:gd name="connsiteX1" fmla="*/ 216000 w 216000"/>
              <a:gd name="connsiteY1" fmla="*/ 0 h 216000"/>
              <a:gd name="connsiteX2" fmla="*/ 216000 w 216000"/>
              <a:gd name="connsiteY2" fmla="*/ 216000 h 216000"/>
              <a:gd name="connsiteX3" fmla="*/ 0 w 216000"/>
              <a:gd name="connsiteY3" fmla="*/ 216000 h 2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000" h="216000">
                <a:moveTo>
                  <a:pt x="0" y="216000"/>
                </a:moveTo>
                <a:lnTo>
                  <a:pt x="216000" y="0"/>
                </a:lnTo>
                <a:lnTo>
                  <a:pt x="216000" y="216000"/>
                </a:lnTo>
                <a:lnTo>
                  <a:pt x="0" y="2160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8369"/>
            <a:ext cx="8229600" cy="900000"/>
          </a:xfrm>
        </p:spPr>
        <p:txBody>
          <a:bodyPr/>
          <a:lstStyle/>
          <a:p>
            <a:r>
              <a:rPr lang="fr-FR">
                <a:solidFill>
                  <a:srgbClr val="FFFFFF"/>
                </a:solidFill>
              </a:rPr>
              <a:t>FINANCEMENT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  confidentiel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F0A5-FE2F-3D44-B587-F107178AAE7B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fr-FR" cap="none"/>
          </a:p>
        </p:txBody>
      </p:sp>
    </p:spTree>
    <p:extLst>
      <p:ext uri="{BB962C8B-B14F-4D97-AF65-F5344CB8AC3E}">
        <p14:creationId xmlns:p14="http://schemas.microsoft.com/office/powerpoint/2010/main" val="1852502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956562" y="225806"/>
            <a:ext cx="3230876" cy="46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>
                <a:solidFill>
                  <a:srgbClr val="FFFFFF"/>
                </a:solidFill>
              </a:rPr>
              <a:t>IMPACT SOCIÉTAL</a:t>
            </a:r>
            <a:endParaRPr lang="fr-FR" b="1"/>
          </a:p>
        </p:txBody>
      </p:sp>
      <p:sp>
        <p:nvSpPr>
          <p:cNvPr id="7" name="Rectangle 20"/>
          <p:cNvSpPr/>
          <p:nvPr/>
        </p:nvSpPr>
        <p:spPr>
          <a:xfrm rot="2700000">
            <a:off x="4482623" y="603806"/>
            <a:ext cx="180000" cy="180000"/>
          </a:xfrm>
          <a:custGeom>
            <a:avLst/>
            <a:gdLst>
              <a:gd name="connsiteX0" fmla="*/ 0 w 216000"/>
              <a:gd name="connsiteY0" fmla="*/ 0 h 216000"/>
              <a:gd name="connsiteX1" fmla="*/ 216000 w 216000"/>
              <a:gd name="connsiteY1" fmla="*/ 0 h 216000"/>
              <a:gd name="connsiteX2" fmla="*/ 216000 w 216000"/>
              <a:gd name="connsiteY2" fmla="*/ 216000 h 216000"/>
              <a:gd name="connsiteX3" fmla="*/ 0 w 216000"/>
              <a:gd name="connsiteY3" fmla="*/ 216000 h 216000"/>
              <a:gd name="connsiteX4" fmla="*/ 0 w 216000"/>
              <a:gd name="connsiteY4" fmla="*/ 0 h 216000"/>
              <a:gd name="connsiteX0" fmla="*/ 0 w 216000"/>
              <a:gd name="connsiteY0" fmla="*/ 216000 h 216000"/>
              <a:gd name="connsiteX1" fmla="*/ 216000 w 216000"/>
              <a:gd name="connsiteY1" fmla="*/ 0 h 216000"/>
              <a:gd name="connsiteX2" fmla="*/ 216000 w 216000"/>
              <a:gd name="connsiteY2" fmla="*/ 216000 h 216000"/>
              <a:gd name="connsiteX3" fmla="*/ 0 w 216000"/>
              <a:gd name="connsiteY3" fmla="*/ 216000 h 2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000" h="216000">
                <a:moveTo>
                  <a:pt x="0" y="216000"/>
                </a:moveTo>
                <a:lnTo>
                  <a:pt x="216000" y="0"/>
                </a:lnTo>
                <a:lnTo>
                  <a:pt x="216000" y="216000"/>
                </a:lnTo>
                <a:lnTo>
                  <a:pt x="0" y="2160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  confidentiel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F0A5-FE2F-3D44-B587-F107178AAE7B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26516" y="1225794"/>
            <a:ext cx="2811945" cy="487503"/>
          </a:xfrm>
          <a:ln>
            <a:noFill/>
          </a:ln>
        </p:spPr>
        <p:txBody>
          <a:bodyPr>
            <a:normAutofit fontScale="92500" lnSpcReduction="20000"/>
          </a:bodyPr>
          <a:lstStyle/>
          <a:p>
            <a:r>
              <a:rPr lang="fr-FR" sz="2000" cap="none"/>
              <a:t>Bénéfices Environnementaux</a:t>
            </a:r>
          </a:p>
        </p:txBody>
      </p:sp>
      <p:sp>
        <p:nvSpPr>
          <p:cNvPr id="10" name="Espace réservé du contenu 7">
            <a:extLst>
              <a:ext uri="{FF2B5EF4-FFF2-40B4-BE49-F238E27FC236}">
                <a16:creationId xmlns:a16="http://schemas.microsoft.com/office/drawing/2014/main" id="{FC548066-552A-1DAA-3366-A1A799F7B0B0}"/>
              </a:ext>
            </a:extLst>
          </p:cNvPr>
          <p:cNvSpPr txBox="1">
            <a:spLocks/>
          </p:cNvSpPr>
          <p:nvPr/>
        </p:nvSpPr>
        <p:spPr>
          <a:xfrm>
            <a:off x="2546733" y="1223154"/>
            <a:ext cx="2811945" cy="71915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rmAutofit lnSpcReduction="10000"/>
          </a:bodyPr>
          <a:lstStyle>
            <a:lvl1pPr marL="0" indent="0" algn="ctr" defTabSz="457200" rtl="0" eaLnBrk="1" latinLnBrk="0" hangingPunct="1">
              <a:spcBef>
                <a:spcPts val="100"/>
              </a:spcBef>
              <a:spcAft>
                <a:spcPts val="800"/>
              </a:spcAft>
              <a:buClr>
                <a:schemeClr val="accent5"/>
              </a:buClr>
              <a:buSzPct val="50000"/>
              <a:buFont typeface="Lucida Grande"/>
              <a:buChar char=" "/>
              <a:defRPr sz="2300" kern="1200" cap="all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540000" indent="-180000" algn="l" defTabSz="4572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200"/>
              </a:spcAft>
              <a:buClr>
                <a:schemeClr val="tx2"/>
              </a:buClr>
              <a:buFont typeface="Arial"/>
              <a:buChar char="•"/>
              <a:defRPr sz="20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1260000" indent="-180000" algn="l" defTabSz="457200" rtl="0" eaLnBrk="1" latinLnBrk="0" hangingPunct="1">
              <a:lnSpc>
                <a:spcPct val="90000"/>
              </a:lnSpc>
              <a:spcBef>
                <a:spcPts val="0"/>
              </a:spcBef>
              <a:buSzPct val="90000"/>
              <a:buFont typeface="Lucida Grande"/>
              <a:buChar char="&gt;"/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marL="1440000" indent="-144000" algn="l" defTabSz="457200" rtl="0" eaLnBrk="1" latinLnBrk="0" hangingPunct="1">
              <a:spcBef>
                <a:spcPts val="0"/>
              </a:spcBef>
              <a:buFont typeface="Arial"/>
              <a:buChar char="–"/>
              <a:defRPr sz="13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1440000" indent="0" algn="l" defTabSz="457200" rtl="0" eaLnBrk="1" latinLnBrk="0" hangingPunct="1">
              <a:spcBef>
                <a:spcPts val="0"/>
              </a:spcBef>
              <a:buFontTx/>
              <a:buNone/>
              <a:defRPr sz="1300" b="0" i="1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cap="none"/>
              <a:t>Bénéfices </a:t>
            </a:r>
          </a:p>
          <a:p>
            <a:r>
              <a:rPr lang="fr-FR" sz="2000" cap="none"/>
              <a:t>Sociaux</a:t>
            </a:r>
          </a:p>
        </p:txBody>
      </p:sp>
      <p:sp>
        <p:nvSpPr>
          <p:cNvPr id="11" name="Espace réservé du contenu 7">
            <a:extLst>
              <a:ext uri="{FF2B5EF4-FFF2-40B4-BE49-F238E27FC236}">
                <a16:creationId xmlns:a16="http://schemas.microsoft.com/office/drawing/2014/main" id="{4A057D13-2171-B1BD-E613-5B503DE8643E}"/>
              </a:ext>
            </a:extLst>
          </p:cNvPr>
          <p:cNvSpPr txBox="1">
            <a:spLocks/>
          </p:cNvSpPr>
          <p:nvPr/>
        </p:nvSpPr>
        <p:spPr>
          <a:xfrm>
            <a:off x="4431678" y="1177402"/>
            <a:ext cx="2811945" cy="603272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rmAutofit fontScale="92500" lnSpcReduction="20000"/>
          </a:bodyPr>
          <a:lstStyle>
            <a:lvl1pPr marL="0" indent="0" algn="ctr" defTabSz="457200" rtl="0" eaLnBrk="1" latinLnBrk="0" hangingPunct="1">
              <a:spcBef>
                <a:spcPts val="100"/>
              </a:spcBef>
              <a:spcAft>
                <a:spcPts val="800"/>
              </a:spcAft>
              <a:buClr>
                <a:schemeClr val="accent5"/>
              </a:buClr>
              <a:buSzPct val="50000"/>
              <a:buFont typeface="Lucida Grande"/>
              <a:buChar char=" "/>
              <a:defRPr sz="2300" kern="1200" cap="all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540000" indent="-180000" algn="l" defTabSz="4572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200"/>
              </a:spcAft>
              <a:buClr>
                <a:schemeClr val="tx2"/>
              </a:buClr>
              <a:buFont typeface="Arial"/>
              <a:buChar char="•"/>
              <a:defRPr sz="20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1260000" indent="-180000" algn="l" defTabSz="457200" rtl="0" eaLnBrk="1" latinLnBrk="0" hangingPunct="1">
              <a:lnSpc>
                <a:spcPct val="90000"/>
              </a:lnSpc>
              <a:spcBef>
                <a:spcPts val="0"/>
              </a:spcBef>
              <a:buSzPct val="90000"/>
              <a:buFont typeface="Lucida Grande"/>
              <a:buChar char="&gt;"/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marL="1440000" indent="-144000" algn="l" defTabSz="457200" rtl="0" eaLnBrk="1" latinLnBrk="0" hangingPunct="1">
              <a:spcBef>
                <a:spcPts val="0"/>
              </a:spcBef>
              <a:buFont typeface="Arial"/>
              <a:buChar char="–"/>
              <a:defRPr sz="13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1440000" indent="0" algn="l" defTabSz="457200" rtl="0" eaLnBrk="1" latinLnBrk="0" hangingPunct="1">
              <a:spcBef>
                <a:spcPts val="0"/>
              </a:spcBef>
              <a:buFontTx/>
              <a:buNone/>
              <a:defRPr sz="1300" b="0" i="1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cap="none"/>
              <a:t>Bénéfices </a:t>
            </a:r>
          </a:p>
          <a:p>
            <a:r>
              <a:rPr lang="fr-FR" sz="2000" cap="none"/>
              <a:t>Culturels</a:t>
            </a:r>
          </a:p>
        </p:txBody>
      </p:sp>
      <p:sp>
        <p:nvSpPr>
          <p:cNvPr id="12" name="Espace réservé du contenu 7">
            <a:extLst>
              <a:ext uri="{FF2B5EF4-FFF2-40B4-BE49-F238E27FC236}">
                <a16:creationId xmlns:a16="http://schemas.microsoft.com/office/drawing/2014/main" id="{B505F992-8270-D8BB-1220-115D3A1BD482}"/>
              </a:ext>
            </a:extLst>
          </p:cNvPr>
          <p:cNvSpPr txBox="1">
            <a:spLocks/>
          </p:cNvSpPr>
          <p:nvPr/>
        </p:nvSpPr>
        <p:spPr>
          <a:xfrm>
            <a:off x="6602411" y="1165905"/>
            <a:ext cx="2811945" cy="776401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rmAutofit/>
          </a:bodyPr>
          <a:lstStyle>
            <a:lvl1pPr marL="0" indent="0" algn="ctr" defTabSz="457200" rtl="0" eaLnBrk="1" latinLnBrk="0" hangingPunct="1">
              <a:spcBef>
                <a:spcPts val="100"/>
              </a:spcBef>
              <a:spcAft>
                <a:spcPts val="800"/>
              </a:spcAft>
              <a:buClr>
                <a:schemeClr val="accent5"/>
              </a:buClr>
              <a:buSzPct val="50000"/>
              <a:buFont typeface="Lucida Grande"/>
              <a:buChar char=" "/>
              <a:defRPr sz="2300" kern="1200" cap="all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540000" indent="-180000" algn="l" defTabSz="4572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200"/>
              </a:spcAft>
              <a:buClr>
                <a:schemeClr val="tx2"/>
              </a:buClr>
              <a:buFont typeface="Arial"/>
              <a:buChar char="•"/>
              <a:defRPr sz="20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1260000" indent="-180000" algn="l" defTabSz="457200" rtl="0" eaLnBrk="1" latinLnBrk="0" hangingPunct="1">
              <a:lnSpc>
                <a:spcPct val="90000"/>
              </a:lnSpc>
              <a:spcBef>
                <a:spcPts val="0"/>
              </a:spcBef>
              <a:buSzPct val="90000"/>
              <a:buFont typeface="Lucida Grande"/>
              <a:buChar char="&gt;"/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marL="1440000" indent="-144000" algn="l" defTabSz="457200" rtl="0" eaLnBrk="1" latinLnBrk="0" hangingPunct="1">
              <a:spcBef>
                <a:spcPts val="0"/>
              </a:spcBef>
              <a:buFont typeface="Arial"/>
              <a:buChar char="–"/>
              <a:defRPr sz="13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1440000" indent="0" algn="l" defTabSz="457200" rtl="0" eaLnBrk="1" latinLnBrk="0" hangingPunct="1">
              <a:spcBef>
                <a:spcPts val="0"/>
              </a:spcBef>
              <a:buFontTx/>
              <a:buNone/>
              <a:defRPr sz="1300" b="0" i="1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cap="none"/>
              <a:t>Bénéfices </a:t>
            </a:r>
          </a:p>
          <a:p>
            <a:r>
              <a:rPr lang="fr-FR" sz="2000" cap="none"/>
              <a:t>Economiques</a:t>
            </a:r>
          </a:p>
        </p:txBody>
      </p:sp>
      <p:sp>
        <p:nvSpPr>
          <p:cNvPr id="13" name="Cadre 12">
            <a:extLst>
              <a:ext uri="{FF2B5EF4-FFF2-40B4-BE49-F238E27FC236}">
                <a16:creationId xmlns:a16="http://schemas.microsoft.com/office/drawing/2014/main" id="{0C847D2D-66A1-09C6-DF9A-C3D3226E8498}"/>
              </a:ext>
            </a:extLst>
          </p:cNvPr>
          <p:cNvSpPr/>
          <p:nvPr/>
        </p:nvSpPr>
        <p:spPr>
          <a:xfrm>
            <a:off x="163629" y="1236884"/>
            <a:ext cx="293571" cy="283907"/>
          </a:xfrm>
          <a:prstGeom prst="frame">
            <a:avLst/>
          </a:prstGeom>
          <a:solidFill>
            <a:schemeClr val="tx2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" name="Cadre 13">
            <a:extLst>
              <a:ext uri="{FF2B5EF4-FFF2-40B4-BE49-F238E27FC236}">
                <a16:creationId xmlns:a16="http://schemas.microsoft.com/office/drawing/2014/main" id="{6ABEB19E-0829-A950-ABD1-3896846359DB}"/>
              </a:ext>
            </a:extLst>
          </p:cNvPr>
          <p:cNvSpPr/>
          <p:nvPr/>
        </p:nvSpPr>
        <p:spPr>
          <a:xfrm>
            <a:off x="3107360" y="1244905"/>
            <a:ext cx="293571" cy="283907"/>
          </a:xfrm>
          <a:prstGeom prst="frame">
            <a:avLst/>
          </a:prstGeom>
          <a:solidFill>
            <a:schemeClr val="tx2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5" name="Cadre 14">
            <a:extLst>
              <a:ext uri="{FF2B5EF4-FFF2-40B4-BE49-F238E27FC236}">
                <a16:creationId xmlns:a16="http://schemas.microsoft.com/office/drawing/2014/main" id="{475E92F7-E95D-F4B3-F72A-7D2D99E9962F}"/>
              </a:ext>
            </a:extLst>
          </p:cNvPr>
          <p:cNvSpPr/>
          <p:nvPr/>
        </p:nvSpPr>
        <p:spPr>
          <a:xfrm>
            <a:off x="4831975" y="1194556"/>
            <a:ext cx="293571" cy="283907"/>
          </a:xfrm>
          <a:prstGeom prst="frame">
            <a:avLst/>
          </a:prstGeom>
          <a:solidFill>
            <a:schemeClr val="tx2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6" name="Cadre 15">
            <a:extLst>
              <a:ext uri="{FF2B5EF4-FFF2-40B4-BE49-F238E27FC236}">
                <a16:creationId xmlns:a16="http://schemas.microsoft.com/office/drawing/2014/main" id="{E77B6008-F2F7-8E98-3668-42F0531A4ACE}"/>
              </a:ext>
            </a:extLst>
          </p:cNvPr>
          <p:cNvSpPr/>
          <p:nvPr/>
        </p:nvSpPr>
        <p:spPr>
          <a:xfrm>
            <a:off x="6951895" y="1218890"/>
            <a:ext cx="293571" cy="283907"/>
          </a:xfrm>
          <a:prstGeom prst="frame">
            <a:avLst/>
          </a:prstGeom>
          <a:solidFill>
            <a:schemeClr val="tx2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47C55AD6-6175-AD27-E873-05E0E7C0A52C}"/>
              </a:ext>
            </a:extLst>
          </p:cNvPr>
          <p:cNvSpPr txBox="1"/>
          <p:nvPr/>
        </p:nvSpPr>
        <p:spPr>
          <a:xfrm>
            <a:off x="163629" y="68084"/>
            <a:ext cx="1691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Classification détaillée en commentaire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904891AA-949D-41F8-52C3-C0184571A1BB}"/>
              </a:ext>
            </a:extLst>
          </p:cNvPr>
          <p:cNvSpPr txBox="1"/>
          <p:nvPr/>
        </p:nvSpPr>
        <p:spPr>
          <a:xfrm>
            <a:off x="717721" y="2608045"/>
            <a:ext cx="6234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Précisez : </a:t>
            </a:r>
          </a:p>
        </p:txBody>
      </p:sp>
    </p:spTree>
    <p:extLst>
      <p:ext uri="{BB962C8B-B14F-4D97-AF65-F5344CB8AC3E}">
        <p14:creationId xmlns:p14="http://schemas.microsoft.com/office/powerpoint/2010/main" val="449873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719870" y="234000"/>
            <a:ext cx="1704258" cy="468000"/>
          </a:xfrm>
          <a:prstGeom prst="rec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20"/>
          <p:cNvSpPr/>
          <p:nvPr/>
        </p:nvSpPr>
        <p:spPr>
          <a:xfrm rot="2700000">
            <a:off x="4482623" y="603806"/>
            <a:ext cx="180000" cy="180000"/>
          </a:xfrm>
          <a:custGeom>
            <a:avLst/>
            <a:gdLst>
              <a:gd name="connsiteX0" fmla="*/ 0 w 216000"/>
              <a:gd name="connsiteY0" fmla="*/ 0 h 216000"/>
              <a:gd name="connsiteX1" fmla="*/ 216000 w 216000"/>
              <a:gd name="connsiteY1" fmla="*/ 0 h 216000"/>
              <a:gd name="connsiteX2" fmla="*/ 216000 w 216000"/>
              <a:gd name="connsiteY2" fmla="*/ 216000 h 216000"/>
              <a:gd name="connsiteX3" fmla="*/ 0 w 216000"/>
              <a:gd name="connsiteY3" fmla="*/ 216000 h 216000"/>
              <a:gd name="connsiteX4" fmla="*/ 0 w 216000"/>
              <a:gd name="connsiteY4" fmla="*/ 0 h 216000"/>
              <a:gd name="connsiteX0" fmla="*/ 0 w 216000"/>
              <a:gd name="connsiteY0" fmla="*/ 216000 h 216000"/>
              <a:gd name="connsiteX1" fmla="*/ 216000 w 216000"/>
              <a:gd name="connsiteY1" fmla="*/ 0 h 216000"/>
              <a:gd name="connsiteX2" fmla="*/ 216000 w 216000"/>
              <a:gd name="connsiteY2" fmla="*/ 216000 h 216000"/>
              <a:gd name="connsiteX3" fmla="*/ 0 w 216000"/>
              <a:gd name="connsiteY3" fmla="*/ 216000 h 2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000" h="216000">
                <a:moveTo>
                  <a:pt x="0" y="216000"/>
                </a:moveTo>
                <a:lnTo>
                  <a:pt x="216000" y="0"/>
                </a:lnTo>
                <a:lnTo>
                  <a:pt x="216000" y="216000"/>
                </a:lnTo>
                <a:lnTo>
                  <a:pt x="0" y="216000"/>
                </a:lnTo>
                <a:close/>
              </a:path>
            </a:pathLst>
          </a:cu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8369"/>
            <a:ext cx="8229600" cy="900000"/>
          </a:xfrm>
        </p:spPr>
        <p:txBody>
          <a:bodyPr/>
          <a:lstStyle/>
          <a:p>
            <a:r>
              <a:rPr lang="fr-FR">
                <a:solidFill>
                  <a:srgbClr val="FFFFFF"/>
                </a:solidFill>
              </a:rPr>
              <a:t>Contact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  confidentiel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F0A5-FE2F-3D44-B587-F107178AAE7B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fr-FR" sz="1100" i="1">
                <a:solidFill>
                  <a:schemeClr val="tx1"/>
                </a:solidFill>
                <a:latin typeface="+mn-lt"/>
              </a:rPr>
              <a:t>Préciser pour le porteur et/ou </a:t>
            </a:r>
            <a:r>
              <a:rPr lang="fr-FR" sz="1100" i="1" err="1">
                <a:solidFill>
                  <a:schemeClr val="tx1"/>
                </a:solidFill>
                <a:latin typeface="+mn-lt"/>
              </a:rPr>
              <a:t>co-porteurs</a:t>
            </a:r>
            <a:r>
              <a:rPr lang="fr-FR" sz="1100" i="1">
                <a:solidFill>
                  <a:schemeClr val="tx1"/>
                </a:solidFill>
                <a:latin typeface="+mn-lt"/>
              </a:rPr>
              <a:t> :</a:t>
            </a:r>
          </a:p>
          <a:p>
            <a:pPr algn="l"/>
            <a:endParaRPr lang="fr-FR" sz="1100" i="1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fr-FR" sz="1100" i="1">
                <a:solidFill>
                  <a:schemeClr val="tx1"/>
                </a:solidFill>
                <a:latin typeface="+mn-lt"/>
              </a:rPr>
              <a:t>Nom</a:t>
            </a:r>
          </a:p>
          <a:p>
            <a:pPr algn="l"/>
            <a:r>
              <a:rPr lang="fr-FR" sz="1100" i="1">
                <a:solidFill>
                  <a:schemeClr val="tx1"/>
                </a:solidFill>
                <a:latin typeface="+mn-lt"/>
              </a:rPr>
              <a:t>Prénom</a:t>
            </a:r>
          </a:p>
          <a:p>
            <a:pPr algn="l"/>
            <a:r>
              <a:rPr lang="fr-FR" sz="1100" i="1">
                <a:solidFill>
                  <a:schemeClr val="tx1"/>
                </a:solidFill>
                <a:latin typeface="+mn-lt"/>
              </a:rPr>
              <a:t> mail</a:t>
            </a:r>
          </a:p>
          <a:p>
            <a:pPr algn="l"/>
            <a:r>
              <a:rPr lang="fr-FR" sz="1100" i="1">
                <a:solidFill>
                  <a:schemeClr val="tx1"/>
                </a:solidFill>
                <a:latin typeface="+mn-lt"/>
              </a:rPr>
              <a:t> n° de téléphone</a:t>
            </a:r>
          </a:p>
        </p:txBody>
      </p:sp>
    </p:spTree>
    <p:extLst>
      <p:ext uri="{BB962C8B-B14F-4D97-AF65-F5344CB8AC3E}">
        <p14:creationId xmlns:p14="http://schemas.microsoft.com/office/powerpoint/2010/main" val="2868582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Conseils de préparation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07999"/>
            <a:ext cx="8229600" cy="3935475"/>
          </a:xfrm>
        </p:spPr>
        <p:txBody>
          <a:bodyPr>
            <a:normAutofit fontScale="77500" lnSpcReduction="20000"/>
          </a:bodyPr>
          <a:lstStyle/>
          <a:p>
            <a:pPr algn="l">
              <a:buNone/>
            </a:pPr>
            <a:r>
              <a:rPr lang="fr-FR" sz="2100" cap="none"/>
              <a:t>La Project </a:t>
            </a:r>
            <a:r>
              <a:rPr lang="fr-FR" sz="2100" cap="none" err="1"/>
              <a:t>Preview</a:t>
            </a:r>
            <a:r>
              <a:rPr lang="fr-FR" sz="2100" cap="none"/>
              <a:t> est la première étape pour présenter son projet devant l’équipe de la SATT, valider son éligibilité et recueillir des recommandations en vue d’une candidature au Comité d’Investissement.</a:t>
            </a:r>
          </a:p>
          <a:p>
            <a:pPr algn="l">
              <a:buNone/>
            </a:pPr>
            <a:r>
              <a:rPr lang="fr-FR" sz="2100" cap="none"/>
              <a:t>La présentation est basée sur le </a:t>
            </a:r>
            <a:r>
              <a:rPr lang="fr-FR" sz="2100" cap="none" err="1"/>
              <a:t>template</a:t>
            </a:r>
            <a:r>
              <a:rPr lang="fr-FR" sz="2100" cap="none"/>
              <a:t> suivant; le chercheur est accompagné d’un chargé de valorisation de l’établissement qui suit le projet. </a:t>
            </a:r>
          </a:p>
          <a:p>
            <a:pPr algn="l"/>
            <a:endParaRPr lang="fr-FR" cap="none"/>
          </a:p>
          <a:p>
            <a:pPr algn="l"/>
            <a:r>
              <a:rPr lang="fr-FR" cap="none"/>
              <a:t>Préparation de la présentation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fr-FR" sz="1400" cap="none"/>
              <a:t>Vous devez présenter votre projet selon les 9 axes (objectifs, applications, etc.) des diapos ci-après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fr-FR" sz="1400" cap="none"/>
              <a:t>Des questions sont précisées pour vous guider dans la partie « commentaires » en bas de chaque slide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fr-FR" sz="1400" cap="none"/>
              <a:t>Mettez en valeur vos messages clés, évitez les longs paragraphes, n’hésitez pas à vous appuyer sur des images ou des graphiques </a:t>
            </a:r>
          </a:p>
          <a:p>
            <a:pPr algn="l">
              <a:buNone/>
            </a:pPr>
            <a:endParaRPr lang="fr-FR" sz="2000" cap="none"/>
          </a:p>
          <a:p>
            <a:pPr algn="l">
              <a:buNone/>
            </a:pPr>
            <a:r>
              <a:rPr lang="fr-FR" sz="2000" cap="none"/>
              <a:t>Préparation du Pitch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fr-FR" sz="1400" cap="none"/>
              <a:t>Vous avez 10 min pour présenter. 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fr-FR" sz="1400" cap="none"/>
              <a:t>La pitch sera suivi de 20 min d’échanges avec les participants</a:t>
            </a:r>
            <a:endParaRPr lang="fr-FR" sz="1800" cap="non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  confidentiel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F0A5-FE2F-3D44-B587-F107178AAE7B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3139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143125" y="102393"/>
            <a:ext cx="4419600" cy="59960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3125" y="214796"/>
            <a:ext cx="4419600" cy="351730"/>
          </a:xfrm>
        </p:spPr>
        <p:txBody>
          <a:bodyPr/>
          <a:lstStyle/>
          <a:p>
            <a:r>
              <a:rPr lang="fr-FR">
                <a:solidFill>
                  <a:schemeClr val="bg1"/>
                </a:solidFill>
              </a:rPr>
              <a:t>LA Problématique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  confidentiel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F0A5-FE2F-3D44-B587-F107178AAE7B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7" name="Rectangle 20"/>
          <p:cNvSpPr/>
          <p:nvPr/>
        </p:nvSpPr>
        <p:spPr>
          <a:xfrm rot="2700000">
            <a:off x="4482623" y="603806"/>
            <a:ext cx="180000" cy="180000"/>
          </a:xfrm>
          <a:custGeom>
            <a:avLst/>
            <a:gdLst>
              <a:gd name="connsiteX0" fmla="*/ 0 w 216000"/>
              <a:gd name="connsiteY0" fmla="*/ 0 h 216000"/>
              <a:gd name="connsiteX1" fmla="*/ 216000 w 216000"/>
              <a:gd name="connsiteY1" fmla="*/ 0 h 216000"/>
              <a:gd name="connsiteX2" fmla="*/ 216000 w 216000"/>
              <a:gd name="connsiteY2" fmla="*/ 216000 h 216000"/>
              <a:gd name="connsiteX3" fmla="*/ 0 w 216000"/>
              <a:gd name="connsiteY3" fmla="*/ 216000 h 216000"/>
              <a:gd name="connsiteX4" fmla="*/ 0 w 216000"/>
              <a:gd name="connsiteY4" fmla="*/ 0 h 216000"/>
              <a:gd name="connsiteX0" fmla="*/ 0 w 216000"/>
              <a:gd name="connsiteY0" fmla="*/ 216000 h 216000"/>
              <a:gd name="connsiteX1" fmla="*/ 216000 w 216000"/>
              <a:gd name="connsiteY1" fmla="*/ 0 h 216000"/>
              <a:gd name="connsiteX2" fmla="*/ 216000 w 216000"/>
              <a:gd name="connsiteY2" fmla="*/ 216000 h 216000"/>
              <a:gd name="connsiteX3" fmla="*/ 0 w 216000"/>
              <a:gd name="connsiteY3" fmla="*/ 216000 h 2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000" h="216000">
                <a:moveTo>
                  <a:pt x="0" y="216000"/>
                </a:moveTo>
                <a:lnTo>
                  <a:pt x="216000" y="0"/>
                </a:lnTo>
                <a:lnTo>
                  <a:pt x="216000" y="216000"/>
                </a:lnTo>
                <a:lnTo>
                  <a:pt x="0" y="216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fr-FR" cap="none"/>
          </a:p>
        </p:txBody>
      </p:sp>
    </p:spTree>
    <p:extLst>
      <p:ext uri="{BB962C8B-B14F-4D97-AF65-F5344CB8AC3E}">
        <p14:creationId xmlns:p14="http://schemas.microsoft.com/office/powerpoint/2010/main" val="2489612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95800" y="110920"/>
            <a:ext cx="5245407" cy="599607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20"/>
          <p:cNvSpPr/>
          <p:nvPr/>
        </p:nvSpPr>
        <p:spPr>
          <a:xfrm rot="2700000">
            <a:off x="4482623" y="603806"/>
            <a:ext cx="180000" cy="180000"/>
          </a:xfrm>
          <a:custGeom>
            <a:avLst/>
            <a:gdLst>
              <a:gd name="connsiteX0" fmla="*/ 0 w 216000"/>
              <a:gd name="connsiteY0" fmla="*/ 0 h 216000"/>
              <a:gd name="connsiteX1" fmla="*/ 216000 w 216000"/>
              <a:gd name="connsiteY1" fmla="*/ 0 h 216000"/>
              <a:gd name="connsiteX2" fmla="*/ 216000 w 216000"/>
              <a:gd name="connsiteY2" fmla="*/ 216000 h 216000"/>
              <a:gd name="connsiteX3" fmla="*/ 0 w 216000"/>
              <a:gd name="connsiteY3" fmla="*/ 216000 h 216000"/>
              <a:gd name="connsiteX4" fmla="*/ 0 w 216000"/>
              <a:gd name="connsiteY4" fmla="*/ 0 h 216000"/>
              <a:gd name="connsiteX0" fmla="*/ 0 w 216000"/>
              <a:gd name="connsiteY0" fmla="*/ 216000 h 216000"/>
              <a:gd name="connsiteX1" fmla="*/ 216000 w 216000"/>
              <a:gd name="connsiteY1" fmla="*/ 0 h 216000"/>
              <a:gd name="connsiteX2" fmla="*/ 216000 w 216000"/>
              <a:gd name="connsiteY2" fmla="*/ 216000 h 216000"/>
              <a:gd name="connsiteX3" fmla="*/ 0 w 216000"/>
              <a:gd name="connsiteY3" fmla="*/ 216000 h 2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000" h="216000">
                <a:moveTo>
                  <a:pt x="0" y="216000"/>
                </a:moveTo>
                <a:lnTo>
                  <a:pt x="216000" y="0"/>
                </a:lnTo>
                <a:lnTo>
                  <a:pt x="216000" y="216000"/>
                </a:lnTo>
                <a:lnTo>
                  <a:pt x="0" y="2160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800" y="110920"/>
            <a:ext cx="5245407" cy="599607"/>
          </a:xfrm>
        </p:spPr>
        <p:txBody>
          <a:bodyPr/>
          <a:lstStyle/>
          <a:p>
            <a:r>
              <a:rPr lang="fr-FR">
                <a:solidFill>
                  <a:srgbClr val="FFFFFF"/>
                </a:solidFill>
              </a:rPr>
              <a:t>LA SOLUTION PROPOSEE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  confidentiel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F0A5-FE2F-3D44-B587-F107178AAE7B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457200" y="1007998"/>
            <a:ext cx="8229600" cy="3600000"/>
          </a:xfrm>
        </p:spPr>
        <p:txBody>
          <a:bodyPr/>
          <a:lstStyle/>
          <a:p>
            <a:pPr algn="l"/>
            <a:endParaRPr lang="fr-FR" cap="none"/>
          </a:p>
        </p:txBody>
      </p:sp>
    </p:spTree>
    <p:extLst>
      <p:ext uri="{BB962C8B-B14F-4D97-AF65-F5344CB8AC3E}">
        <p14:creationId xmlns:p14="http://schemas.microsoft.com/office/powerpoint/2010/main" val="655787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371535" y="234000"/>
            <a:ext cx="2413110" cy="468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20"/>
          <p:cNvSpPr/>
          <p:nvPr/>
        </p:nvSpPr>
        <p:spPr>
          <a:xfrm rot="2700000">
            <a:off x="4482623" y="603806"/>
            <a:ext cx="180000" cy="180000"/>
          </a:xfrm>
          <a:custGeom>
            <a:avLst/>
            <a:gdLst>
              <a:gd name="connsiteX0" fmla="*/ 0 w 216000"/>
              <a:gd name="connsiteY0" fmla="*/ 0 h 216000"/>
              <a:gd name="connsiteX1" fmla="*/ 216000 w 216000"/>
              <a:gd name="connsiteY1" fmla="*/ 0 h 216000"/>
              <a:gd name="connsiteX2" fmla="*/ 216000 w 216000"/>
              <a:gd name="connsiteY2" fmla="*/ 216000 h 216000"/>
              <a:gd name="connsiteX3" fmla="*/ 0 w 216000"/>
              <a:gd name="connsiteY3" fmla="*/ 216000 h 216000"/>
              <a:gd name="connsiteX4" fmla="*/ 0 w 216000"/>
              <a:gd name="connsiteY4" fmla="*/ 0 h 216000"/>
              <a:gd name="connsiteX0" fmla="*/ 0 w 216000"/>
              <a:gd name="connsiteY0" fmla="*/ 216000 h 216000"/>
              <a:gd name="connsiteX1" fmla="*/ 216000 w 216000"/>
              <a:gd name="connsiteY1" fmla="*/ 0 h 216000"/>
              <a:gd name="connsiteX2" fmla="*/ 216000 w 216000"/>
              <a:gd name="connsiteY2" fmla="*/ 216000 h 216000"/>
              <a:gd name="connsiteX3" fmla="*/ 0 w 216000"/>
              <a:gd name="connsiteY3" fmla="*/ 216000 h 2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000" h="216000">
                <a:moveTo>
                  <a:pt x="0" y="216000"/>
                </a:moveTo>
                <a:lnTo>
                  <a:pt x="216000" y="0"/>
                </a:lnTo>
                <a:lnTo>
                  <a:pt x="216000" y="216000"/>
                </a:lnTo>
                <a:lnTo>
                  <a:pt x="0" y="21600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71535" y="234000"/>
            <a:ext cx="2413110" cy="468000"/>
          </a:xfrm>
        </p:spPr>
        <p:txBody>
          <a:bodyPr/>
          <a:lstStyle/>
          <a:p>
            <a:r>
              <a:rPr lang="fr-FR">
                <a:solidFill>
                  <a:srgbClr val="FFFFFF"/>
                </a:solidFill>
              </a:rPr>
              <a:t>BÉNÉFICES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  confidentiel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F0A5-FE2F-3D44-B587-F107178AAE7B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fr-FR" cap="none"/>
          </a:p>
        </p:txBody>
      </p:sp>
    </p:spTree>
    <p:extLst>
      <p:ext uri="{BB962C8B-B14F-4D97-AF65-F5344CB8AC3E}">
        <p14:creationId xmlns:p14="http://schemas.microsoft.com/office/powerpoint/2010/main" val="210330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437083" y="234000"/>
            <a:ext cx="2273819" cy="46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20"/>
          <p:cNvSpPr/>
          <p:nvPr/>
        </p:nvSpPr>
        <p:spPr>
          <a:xfrm rot="2700000">
            <a:off x="4482623" y="603806"/>
            <a:ext cx="180000" cy="180000"/>
          </a:xfrm>
          <a:custGeom>
            <a:avLst/>
            <a:gdLst>
              <a:gd name="connsiteX0" fmla="*/ 0 w 216000"/>
              <a:gd name="connsiteY0" fmla="*/ 0 h 216000"/>
              <a:gd name="connsiteX1" fmla="*/ 216000 w 216000"/>
              <a:gd name="connsiteY1" fmla="*/ 0 h 216000"/>
              <a:gd name="connsiteX2" fmla="*/ 216000 w 216000"/>
              <a:gd name="connsiteY2" fmla="*/ 216000 h 216000"/>
              <a:gd name="connsiteX3" fmla="*/ 0 w 216000"/>
              <a:gd name="connsiteY3" fmla="*/ 216000 h 216000"/>
              <a:gd name="connsiteX4" fmla="*/ 0 w 216000"/>
              <a:gd name="connsiteY4" fmla="*/ 0 h 216000"/>
              <a:gd name="connsiteX0" fmla="*/ 0 w 216000"/>
              <a:gd name="connsiteY0" fmla="*/ 216000 h 216000"/>
              <a:gd name="connsiteX1" fmla="*/ 216000 w 216000"/>
              <a:gd name="connsiteY1" fmla="*/ 0 h 216000"/>
              <a:gd name="connsiteX2" fmla="*/ 216000 w 216000"/>
              <a:gd name="connsiteY2" fmla="*/ 216000 h 216000"/>
              <a:gd name="connsiteX3" fmla="*/ 0 w 216000"/>
              <a:gd name="connsiteY3" fmla="*/ 216000 h 2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000" h="216000">
                <a:moveTo>
                  <a:pt x="0" y="216000"/>
                </a:moveTo>
                <a:lnTo>
                  <a:pt x="216000" y="0"/>
                </a:lnTo>
                <a:lnTo>
                  <a:pt x="216000" y="216000"/>
                </a:lnTo>
                <a:lnTo>
                  <a:pt x="0" y="216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solidFill>
                  <a:srgbClr val="FFFFFF"/>
                </a:solidFill>
              </a:rPr>
              <a:t>MARCHÉS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  confidentiel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F0A5-FE2F-3D44-B587-F107178AAE7B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fr-FR" cap="none"/>
          </a:p>
        </p:txBody>
      </p:sp>
    </p:spTree>
    <p:extLst>
      <p:ext uri="{BB962C8B-B14F-4D97-AF65-F5344CB8AC3E}">
        <p14:creationId xmlns:p14="http://schemas.microsoft.com/office/powerpoint/2010/main" val="2059455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37108" y="107459"/>
            <a:ext cx="4882842" cy="599607"/>
          </a:xfrm>
          <a:prstGeom prst="rec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20"/>
          <p:cNvSpPr/>
          <p:nvPr/>
        </p:nvSpPr>
        <p:spPr>
          <a:xfrm rot="2700000">
            <a:off x="4482623" y="603806"/>
            <a:ext cx="180000" cy="180000"/>
          </a:xfrm>
          <a:custGeom>
            <a:avLst/>
            <a:gdLst>
              <a:gd name="connsiteX0" fmla="*/ 0 w 216000"/>
              <a:gd name="connsiteY0" fmla="*/ 0 h 216000"/>
              <a:gd name="connsiteX1" fmla="*/ 216000 w 216000"/>
              <a:gd name="connsiteY1" fmla="*/ 0 h 216000"/>
              <a:gd name="connsiteX2" fmla="*/ 216000 w 216000"/>
              <a:gd name="connsiteY2" fmla="*/ 216000 h 216000"/>
              <a:gd name="connsiteX3" fmla="*/ 0 w 216000"/>
              <a:gd name="connsiteY3" fmla="*/ 216000 h 216000"/>
              <a:gd name="connsiteX4" fmla="*/ 0 w 216000"/>
              <a:gd name="connsiteY4" fmla="*/ 0 h 216000"/>
              <a:gd name="connsiteX0" fmla="*/ 0 w 216000"/>
              <a:gd name="connsiteY0" fmla="*/ 216000 h 216000"/>
              <a:gd name="connsiteX1" fmla="*/ 216000 w 216000"/>
              <a:gd name="connsiteY1" fmla="*/ 0 h 216000"/>
              <a:gd name="connsiteX2" fmla="*/ 216000 w 216000"/>
              <a:gd name="connsiteY2" fmla="*/ 216000 h 216000"/>
              <a:gd name="connsiteX3" fmla="*/ 0 w 216000"/>
              <a:gd name="connsiteY3" fmla="*/ 216000 h 2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000" h="216000">
                <a:moveTo>
                  <a:pt x="0" y="216000"/>
                </a:moveTo>
                <a:lnTo>
                  <a:pt x="216000" y="0"/>
                </a:lnTo>
                <a:lnTo>
                  <a:pt x="216000" y="216000"/>
                </a:lnTo>
                <a:lnTo>
                  <a:pt x="0" y="2160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7108" y="102392"/>
            <a:ext cx="4882842" cy="604673"/>
          </a:xfrm>
        </p:spPr>
        <p:txBody>
          <a:bodyPr/>
          <a:lstStyle/>
          <a:p>
            <a:r>
              <a:rPr lang="fr-FR">
                <a:solidFill>
                  <a:srgbClr val="FFFFFF"/>
                </a:solidFill>
              </a:rPr>
              <a:t>LA TECHNOLOGIE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  confidentiel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F0A5-FE2F-3D44-B587-F107178AAE7B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fr-FR" cap="none"/>
          </a:p>
        </p:txBody>
      </p:sp>
    </p:spTree>
    <p:extLst>
      <p:ext uri="{BB962C8B-B14F-4D97-AF65-F5344CB8AC3E}">
        <p14:creationId xmlns:p14="http://schemas.microsoft.com/office/powerpoint/2010/main" val="1981021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61033" y="234000"/>
            <a:ext cx="2621935" cy="468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20"/>
          <p:cNvSpPr/>
          <p:nvPr/>
        </p:nvSpPr>
        <p:spPr>
          <a:xfrm rot="2700000">
            <a:off x="4482623" y="603806"/>
            <a:ext cx="180000" cy="180000"/>
          </a:xfrm>
          <a:custGeom>
            <a:avLst/>
            <a:gdLst>
              <a:gd name="connsiteX0" fmla="*/ 0 w 216000"/>
              <a:gd name="connsiteY0" fmla="*/ 0 h 216000"/>
              <a:gd name="connsiteX1" fmla="*/ 216000 w 216000"/>
              <a:gd name="connsiteY1" fmla="*/ 0 h 216000"/>
              <a:gd name="connsiteX2" fmla="*/ 216000 w 216000"/>
              <a:gd name="connsiteY2" fmla="*/ 216000 h 216000"/>
              <a:gd name="connsiteX3" fmla="*/ 0 w 216000"/>
              <a:gd name="connsiteY3" fmla="*/ 216000 h 216000"/>
              <a:gd name="connsiteX4" fmla="*/ 0 w 216000"/>
              <a:gd name="connsiteY4" fmla="*/ 0 h 216000"/>
              <a:gd name="connsiteX0" fmla="*/ 0 w 216000"/>
              <a:gd name="connsiteY0" fmla="*/ 216000 h 216000"/>
              <a:gd name="connsiteX1" fmla="*/ 216000 w 216000"/>
              <a:gd name="connsiteY1" fmla="*/ 0 h 216000"/>
              <a:gd name="connsiteX2" fmla="*/ 216000 w 216000"/>
              <a:gd name="connsiteY2" fmla="*/ 216000 h 216000"/>
              <a:gd name="connsiteX3" fmla="*/ 0 w 216000"/>
              <a:gd name="connsiteY3" fmla="*/ 216000 h 2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000" h="216000">
                <a:moveTo>
                  <a:pt x="0" y="216000"/>
                </a:moveTo>
                <a:lnTo>
                  <a:pt x="216000" y="0"/>
                </a:lnTo>
                <a:lnTo>
                  <a:pt x="216000" y="216000"/>
                </a:lnTo>
                <a:lnTo>
                  <a:pt x="0" y="21600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4543"/>
            <a:ext cx="8229600" cy="900000"/>
          </a:xfrm>
        </p:spPr>
        <p:txBody>
          <a:bodyPr/>
          <a:lstStyle/>
          <a:p>
            <a:r>
              <a:rPr lang="fr-FR">
                <a:solidFill>
                  <a:srgbClr val="FFFFFF"/>
                </a:solidFill>
              </a:rPr>
              <a:t>Maturité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07999"/>
            <a:ext cx="8328991" cy="3464609"/>
          </a:xfrm>
        </p:spPr>
        <p:txBody>
          <a:bodyPr>
            <a:normAutofit/>
          </a:bodyPr>
          <a:lstStyle/>
          <a:p>
            <a:pPr lvl="1"/>
            <a:endParaRPr lang="fr-FR" sz="1100" i="1"/>
          </a:p>
          <a:p>
            <a:pPr lvl="1"/>
            <a:endParaRPr lang="fr-FR" sz="240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  confidentiel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F0A5-FE2F-3D44-B587-F107178AAE7B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9484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78000" y="234000"/>
            <a:ext cx="5587999" cy="46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20"/>
          <p:cNvSpPr/>
          <p:nvPr/>
        </p:nvSpPr>
        <p:spPr>
          <a:xfrm rot="2700000">
            <a:off x="4482623" y="603806"/>
            <a:ext cx="180000" cy="180000"/>
          </a:xfrm>
          <a:custGeom>
            <a:avLst/>
            <a:gdLst>
              <a:gd name="connsiteX0" fmla="*/ 0 w 216000"/>
              <a:gd name="connsiteY0" fmla="*/ 0 h 216000"/>
              <a:gd name="connsiteX1" fmla="*/ 216000 w 216000"/>
              <a:gd name="connsiteY1" fmla="*/ 0 h 216000"/>
              <a:gd name="connsiteX2" fmla="*/ 216000 w 216000"/>
              <a:gd name="connsiteY2" fmla="*/ 216000 h 216000"/>
              <a:gd name="connsiteX3" fmla="*/ 0 w 216000"/>
              <a:gd name="connsiteY3" fmla="*/ 216000 h 216000"/>
              <a:gd name="connsiteX4" fmla="*/ 0 w 216000"/>
              <a:gd name="connsiteY4" fmla="*/ 0 h 216000"/>
              <a:gd name="connsiteX0" fmla="*/ 0 w 216000"/>
              <a:gd name="connsiteY0" fmla="*/ 216000 h 216000"/>
              <a:gd name="connsiteX1" fmla="*/ 216000 w 216000"/>
              <a:gd name="connsiteY1" fmla="*/ 0 h 216000"/>
              <a:gd name="connsiteX2" fmla="*/ 216000 w 216000"/>
              <a:gd name="connsiteY2" fmla="*/ 216000 h 216000"/>
              <a:gd name="connsiteX3" fmla="*/ 0 w 216000"/>
              <a:gd name="connsiteY3" fmla="*/ 216000 h 2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000" h="216000">
                <a:moveTo>
                  <a:pt x="0" y="216000"/>
                </a:moveTo>
                <a:lnTo>
                  <a:pt x="216000" y="0"/>
                </a:lnTo>
                <a:lnTo>
                  <a:pt x="216000" y="216000"/>
                </a:lnTo>
                <a:lnTo>
                  <a:pt x="0" y="216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199" y="0"/>
            <a:ext cx="8229600" cy="900000"/>
          </a:xfrm>
        </p:spPr>
        <p:txBody>
          <a:bodyPr/>
          <a:lstStyle/>
          <a:p>
            <a:r>
              <a:rPr lang="fr-FR">
                <a:solidFill>
                  <a:srgbClr val="FFFFFF"/>
                </a:solidFill>
              </a:rPr>
              <a:t>Propriété intellectuelle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  confidentiel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F0A5-FE2F-3D44-B587-F107178AAE7B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457200" y="1007998"/>
            <a:ext cx="8229600" cy="3600000"/>
          </a:xfrm>
        </p:spPr>
        <p:txBody>
          <a:bodyPr/>
          <a:lstStyle/>
          <a:p>
            <a:pPr algn="l"/>
            <a:endParaRPr lang="fr-FR" cap="none"/>
          </a:p>
        </p:txBody>
      </p:sp>
    </p:spTree>
    <p:extLst>
      <p:ext uri="{BB962C8B-B14F-4D97-AF65-F5344CB8AC3E}">
        <p14:creationId xmlns:p14="http://schemas.microsoft.com/office/powerpoint/2010/main" val="20584025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e 22">
      <a:dk1>
        <a:srgbClr val="11216E"/>
      </a:dk1>
      <a:lt1>
        <a:sysClr val="window" lastClr="FFFFFF"/>
      </a:lt1>
      <a:dk2>
        <a:srgbClr val="EA6B0B"/>
      </a:dk2>
      <a:lt2>
        <a:srgbClr val="BCBBD4"/>
      </a:lt2>
      <a:accent1>
        <a:srgbClr val="4F81FF"/>
      </a:accent1>
      <a:accent2>
        <a:srgbClr val="DC0000"/>
      </a:accent2>
      <a:accent3>
        <a:srgbClr val="00BE96"/>
      </a:accent3>
      <a:accent4>
        <a:srgbClr val="5964FF"/>
      </a:accent4>
      <a:accent5>
        <a:srgbClr val="4BACC6"/>
      </a:accent5>
      <a:accent6>
        <a:srgbClr val="404040"/>
      </a:accent6>
      <a:hlink>
        <a:srgbClr val="5F5FFF"/>
      </a:hlink>
      <a:folHlink>
        <a:srgbClr val="6464A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E8AA721E4ACF439C28C966B6E5318B" ma:contentTypeVersion="20" ma:contentTypeDescription="Crée un document." ma:contentTypeScope="" ma:versionID="329f1cf5418f2b9a7a71122c24dfb837">
  <xsd:schema xmlns:xsd="http://www.w3.org/2001/XMLSchema" xmlns:xs="http://www.w3.org/2001/XMLSchema" xmlns:p="http://schemas.microsoft.com/office/2006/metadata/properties" xmlns:ns2="a7f769c3-2a16-4374-b568-a3c35797350b" xmlns:ns3="7f429aa1-e603-4479-8fa0-f03ab2c908da" targetNamespace="http://schemas.microsoft.com/office/2006/metadata/properties" ma:root="true" ma:fieldsID="7f3954dc0d23c61f525d65cee6d35716" ns2:_="" ns3:_="">
    <xsd:import namespace="a7f769c3-2a16-4374-b568-a3c35797350b"/>
    <xsd:import namespace="7f429aa1-e603-4479-8fa0-f03ab2c908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Tag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f769c3-2a16-4374-b568-a3c3579735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e0b09137-9f42-4b59-9a0c-e63bfe3b4c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Tag" ma:index="26" nillable="true" ma:displayName="Tag" ma:description="Tests" ma:format="Dropdown" ma:internalName="Tag">
      <xsd:simpleType>
        <xsd:restriction base="dms:Text">
          <xsd:maxLength value="255"/>
        </xsd:restriction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429aa1-e603-4479-8fa0-f03ab2c908da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d57915e-10fc-4e5b-b76a-7607b147eba4}" ma:internalName="TaxCatchAll" ma:showField="CatchAllData" ma:web="7f429aa1-e603-4479-8fa0-f03ab2c908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7f769c3-2a16-4374-b568-a3c35797350b">
      <Terms xmlns="http://schemas.microsoft.com/office/infopath/2007/PartnerControls"/>
    </lcf76f155ced4ddcb4097134ff3c332f>
    <TaxCatchAll xmlns="7f429aa1-e603-4479-8fa0-f03ab2c908da" xsi:nil="true"/>
    <SharedWithUsers xmlns="7f429aa1-e603-4479-8fa0-f03ab2c908da">
      <UserInfo>
        <DisplayName>Frederique SOUQ</DisplayName>
        <AccountId>25</AccountId>
        <AccountType/>
      </UserInfo>
      <UserInfo>
        <DisplayName>Manel BOUMEGOURA</DisplayName>
        <AccountId>1410</AccountId>
        <AccountType/>
      </UserInfo>
      <UserInfo>
        <DisplayName>Anthony LEONARD</DisplayName>
        <AccountId>1502</AccountId>
        <AccountType/>
      </UserInfo>
    </SharedWithUsers>
    <Tag xmlns="a7f769c3-2a16-4374-b568-a3c35797350b" xsi:nil="true"/>
  </documentManagement>
</p:properties>
</file>

<file path=customXml/itemProps1.xml><?xml version="1.0" encoding="utf-8"?>
<ds:datastoreItem xmlns:ds="http://schemas.openxmlformats.org/officeDocument/2006/customXml" ds:itemID="{5ED96081-CDF8-4986-A5BF-F5EAEFC7F92F}"/>
</file>

<file path=customXml/itemProps2.xml><?xml version="1.0" encoding="utf-8"?>
<ds:datastoreItem xmlns:ds="http://schemas.openxmlformats.org/officeDocument/2006/customXml" ds:itemID="{78436309-8B56-4919-BA2C-68D00A6711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08B823-ADCD-4198-86B8-F85713BD8D90}">
  <ds:schemaRefs>
    <ds:schemaRef ds:uri="7f429aa1-e603-4479-8fa0-f03ab2c908da"/>
    <ds:schemaRef ds:uri="a7f769c3-2a16-4374-b568-a3c35797350b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1065</Words>
  <Application>Microsoft Office PowerPoint</Application>
  <PresentationFormat>Affichage à l'écran (16:9)</PresentationFormat>
  <Paragraphs>160</Paragraphs>
  <Slides>14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2" baseType="lpstr">
      <vt:lpstr>ANGOE O+ Univers LT Std</vt:lpstr>
      <vt:lpstr>Arial</vt:lpstr>
      <vt:lpstr>Calibri</vt:lpstr>
      <vt:lpstr>Franklin Gothic Book</vt:lpstr>
      <vt:lpstr>Franklin Gothic Medium</vt:lpstr>
      <vt:lpstr>Lucida Grande</vt:lpstr>
      <vt:lpstr>Wingdings</vt:lpstr>
      <vt:lpstr>Thème Office</vt:lpstr>
      <vt:lpstr>NOM DU PROJET</vt:lpstr>
      <vt:lpstr>Conseils de préparation</vt:lpstr>
      <vt:lpstr>LA Problématique</vt:lpstr>
      <vt:lpstr>LA SOLUTION PROPOSEE</vt:lpstr>
      <vt:lpstr>BÉNÉFICES</vt:lpstr>
      <vt:lpstr>MARCHÉS</vt:lpstr>
      <vt:lpstr>LA TECHNOLOGIE</vt:lpstr>
      <vt:lpstr>Maturité</vt:lpstr>
      <vt:lpstr>Propriété intellectuelle</vt:lpstr>
      <vt:lpstr>ÉQUIPE</vt:lpstr>
      <vt:lpstr>PROCHAINES ÉTAPES</vt:lpstr>
      <vt:lpstr>FINANCEMENT</vt:lpstr>
      <vt:lpstr>Présentation PowerPoint</vt:lpstr>
      <vt:lpstr>Contact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Nicolas Mouillon</dc:creator>
  <cp:lastModifiedBy>Anthony LEONARD</cp:lastModifiedBy>
  <cp:revision>1</cp:revision>
  <dcterms:created xsi:type="dcterms:W3CDTF">2017-10-03T08:29:09Z</dcterms:created>
  <dcterms:modified xsi:type="dcterms:W3CDTF">2023-10-26T12:09:57Z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0x0101008AE8AA721E4ACF439C28C966B6E5318B</vt:lpwstr>
  </property>
  <property fmtid="{D5CDD505-2E9C-101B-9397-08002B2CF9AE}" pid="3" name="MediaServiceImageTags">
    <vt:lpwstr/>
  </property>
</Properties>
</file>